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36"/>
  </p:notesMasterIdLst>
  <p:sldIdLst>
    <p:sldId id="256" r:id="rId3"/>
    <p:sldId id="257" r:id="rId4"/>
    <p:sldId id="258" r:id="rId5"/>
    <p:sldId id="259" r:id="rId6"/>
    <p:sldId id="260" r:id="rId7"/>
    <p:sldId id="261" r:id="rId8"/>
    <p:sldId id="262"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2" r:id="rId26"/>
    <p:sldId id="283" r:id="rId27"/>
    <p:sldId id="287" r:id="rId28"/>
    <p:sldId id="288" r:id="rId29"/>
    <p:sldId id="289" r:id="rId30"/>
    <p:sldId id="290" r:id="rId31"/>
    <p:sldId id="294" r:id="rId32"/>
    <p:sldId id="295" r:id="rId33"/>
    <p:sldId id="296" r:id="rId34"/>
    <p:sldId id="297" r:id="rId35"/>
  </p:sldIdLst>
  <p:sldSz cx="9144000" cy="5143500" type="screen16x9"/>
  <p:notesSz cx="6858000" cy="9144000"/>
  <p:embeddedFontLst>
    <p:embeddedFont>
      <p:font typeface="Economica" panose="02010600030101010101" charset="0"/>
      <p:regular r:id="rId37"/>
      <p:bold r:id="rId38"/>
      <p:italic r:id="rId39"/>
      <p:boldItalic r:id="rId40"/>
    </p:embeddedFont>
    <p:embeddedFont>
      <p:font typeface="Gill Sans" panose="02010600030101010101" charset="0"/>
      <p:regular r:id="rId41"/>
      <p:bold r:id="rId42"/>
    </p:embeddedFont>
    <p:embeddedFont>
      <p:font typeface="Open Sans" panose="020B0606030504020204" pitchFamily="34" charset="0"/>
      <p:regular r:id="rId43"/>
      <p:bold r:id="rId44"/>
      <p:italic r:id="rId45"/>
      <p:boldItalic r:id="rId46"/>
    </p:embeddedFont>
    <p:embeddedFont>
      <p:font typeface="Quattrocento Sans" panose="02010600030101010101"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794A20-9D19-44E4-9072-45C128FF7DBF}">
  <a:tblStyle styleId="{5C794A20-9D19-44E4-9072-45C128FF7D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634" y="1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031033bb41_3_7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0" name="Google Shape;780;g1031033bb41_3_7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05e2a132e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05e2a132e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5e2a132ea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05e2a132e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05e2a132e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05e2a132e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031033bb41_7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g1031033bb41_7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8" name="Google Shape;888;g1031033bb41_7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031033bb41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g1031033bb41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6" name="Google Shape;896;g1031033bb41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05e2a132e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05e2a132e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05e2a132ea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05e2a132e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Summer days showers so delay while winter might see more extreme weather so cancel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05e2a132ea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05e2a132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031033bb41_7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g1031033bb41_7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8" name="Google Shape;928;g1031033bb41_7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031033bb41_7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g1031033bb41_7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7" name="Google Shape;947;g1031033bb41_7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031033bb41_3_7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7" name="Google Shape;787;g1031033bb41_3_7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031033bb41_7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031033bb41_7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31fbf4d8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031fbf4d8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31fbf4d86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31fbf4d8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031fbf4d8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031fbf4d8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05e2a132ea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05e2a132e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031033bb41_3_8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9" name="Google Shape;989;g1031033bb41_3_8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0623137cf2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0623137cf2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031033bb41_3_9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3" name="Google Shape;1033;g1031033bb41_3_9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4" name="Google Shape;1034;g1031033bb41_3_9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031033bb41_7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1" name="Google Shape;1041;g1031033bb41_7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2" name="Google Shape;1042;g1031033bb41_7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623137cf2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623137cf2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031033bb41_3_7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5" name="Google Shape;795;g1031033bb41_3_7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031033bb41_3_9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3" name="Google Shape;1083;g1031033bb41_3_9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031033bb41_3_9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g1031033bb41_3_9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1" name="Google Shape;1091;g1031033bb41_3_9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05e2a132ea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05e2a132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1031033bb41_3_9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5" name="Google Shape;1105;g1031033bb41_3_9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05e2a132ea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05e2a132e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031033bb41_3_7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g1031033bb41_3_7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031033bb41_3_7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8" name="Google Shape;818;g1031033bb41_3_7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031033bb41_3_7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g1031033bb41_3_7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6" name="Google Shape;826;g1031033bb41_3_7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031033bb41_7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7" name="Google Shape;847;g1031033bb41_7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g1031033bb41_7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031033bb41_7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031033bb41_7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with Logo">
  <p:cSld name="Title Slide with Logo">
    <p:spTree>
      <p:nvGrpSpPr>
        <p:cNvPr id="1" name="Shape 68"/>
        <p:cNvGrpSpPr/>
        <p:nvPr/>
      </p:nvGrpSpPr>
      <p:grpSpPr>
        <a:xfrm>
          <a:off x="0" y="0"/>
          <a:ext cx="0" cy="0"/>
          <a:chOff x="0" y="0"/>
          <a:chExt cx="0" cy="0"/>
        </a:xfrm>
      </p:grpSpPr>
      <p:sp>
        <p:nvSpPr>
          <p:cNvPr id="69" name="Google Shape;69;p14"/>
          <p:cNvSpPr/>
          <p:nvPr/>
        </p:nvSpPr>
        <p:spPr>
          <a:xfrm>
            <a:off x="0" y="0"/>
            <a:ext cx="9144000" cy="3312414"/>
          </a:xfrm>
          <a:prstGeom prst="rect">
            <a:avLst/>
          </a:prstGeom>
          <a:blipFill rotWithShape="1">
            <a:blip r:embed="rId2">
              <a:alphaModFix/>
            </a:blip>
            <a:stretch>
              <a:fillRect l="-839" r="-839"/>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0" name="Google Shape;70;p14"/>
          <p:cNvSpPr txBox="1">
            <a:spLocks noGrp="1"/>
          </p:cNvSpPr>
          <p:nvPr>
            <p:ph type="ctrTitle"/>
          </p:nvPr>
        </p:nvSpPr>
        <p:spPr>
          <a:xfrm>
            <a:off x="1143000" y="1847239"/>
            <a:ext cx="6858000" cy="1339571"/>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2"/>
              </a:buClr>
              <a:buSzPts val="4500"/>
              <a:buFont typeface="Gill Sans"/>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14"/>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4"/>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14"/>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74" name="Google Shape;74;p14"/>
          <p:cNvSpPr/>
          <p:nvPr/>
        </p:nvSpPr>
        <p:spPr>
          <a:xfrm>
            <a:off x="0" y="3312414"/>
            <a:ext cx="9144000" cy="1831086"/>
          </a:xfrm>
          <a:prstGeom prst="rect">
            <a:avLst/>
          </a:prstGeom>
          <a:gradFill>
            <a:gsLst>
              <a:gs pos="0">
                <a:schemeClr val="accent2"/>
              </a:gs>
              <a:gs pos="34000">
                <a:srgbClr val="0F1722"/>
              </a:gs>
              <a:gs pos="69000">
                <a:srgbClr val="0F1722"/>
              </a:gs>
              <a:gs pos="100000">
                <a:schemeClr val="accent5"/>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5" name="Google Shape;75;p14"/>
          <p:cNvSpPr txBox="1">
            <a:spLocks noGrp="1"/>
          </p:cNvSpPr>
          <p:nvPr>
            <p:ph type="subTitle" idx="1"/>
          </p:nvPr>
        </p:nvSpPr>
        <p:spPr>
          <a:xfrm>
            <a:off x="1143000" y="3551022"/>
            <a:ext cx="6858000" cy="344848"/>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2100"/>
              <a:buNone/>
              <a:defRPr sz="2100" b="1">
                <a:latin typeface="Quattrocento Sans"/>
                <a:ea typeface="Quattrocento Sans"/>
                <a:cs typeface="Quattrocento Sans"/>
                <a:sym typeface="Quattrocento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6" name="Google Shape;76;p14"/>
          <p:cNvSpPr>
            <a:spLocks noGrp="1"/>
          </p:cNvSpPr>
          <p:nvPr>
            <p:ph type="pic" idx="2"/>
          </p:nvPr>
        </p:nvSpPr>
        <p:spPr>
          <a:xfrm>
            <a:off x="4016502" y="879737"/>
            <a:ext cx="1110996" cy="569214"/>
          </a:xfrm>
          <a:prstGeom prst="rect">
            <a:avLst/>
          </a:prstGeom>
          <a:noFill/>
          <a:ln>
            <a:noFill/>
          </a:ln>
        </p:spPr>
      </p:sp>
      <p:grpSp>
        <p:nvGrpSpPr>
          <p:cNvPr id="77" name="Google Shape;77;p14"/>
          <p:cNvGrpSpPr/>
          <p:nvPr/>
        </p:nvGrpSpPr>
        <p:grpSpPr>
          <a:xfrm>
            <a:off x="2714449" y="1690497"/>
            <a:ext cx="3715103" cy="75438"/>
            <a:chOff x="3631692" y="2253996"/>
            <a:chExt cx="4953471" cy="100584"/>
          </a:xfrm>
        </p:grpSpPr>
        <p:sp>
          <p:nvSpPr>
            <p:cNvPr id="78" name="Google Shape;78;p14"/>
            <p:cNvSpPr/>
            <p:nvPr/>
          </p:nvSpPr>
          <p:spPr>
            <a:xfrm>
              <a:off x="3631692" y="2253996"/>
              <a:ext cx="100584"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79" name="Google Shape;79;p14"/>
            <p:cNvCxnSpPr/>
            <p:nvPr/>
          </p:nvCxnSpPr>
          <p:spPr>
            <a:xfrm>
              <a:off x="3681984" y="2307679"/>
              <a:ext cx="4828032" cy="0"/>
            </a:xfrm>
            <a:prstGeom prst="straightConnector1">
              <a:avLst/>
            </a:prstGeom>
            <a:noFill/>
            <a:ln w="12700" cap="flat" cmpd="sng">
              <a:solidFill>
                <a:srgbClr val="7F7F7F"/>
              </a:solidFill>
              <a:prstDash val="solid"/>
              <a:miter lim="800000"/>
              <a:headEnd type="none" w="sm" len="sm"/>
              <a:tailEnd type="none" w="sm" len="sm"/>
            </a:ln>
          </p:spPr>
        </p:cxnSp>
        <p:sp>
          <p:nvSpPr>
            <p:cNvPr id="80" name="Google Shape;80;p14"/>
            <p:cNvSpPr/>
            <p:nvPr/>
          </p:nvSpPr>
          <p:spPr>
            <a:xfrm>
              <a:off x="8484579" y="2253996"/>
              <a:ext cx="100584"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grpSp>
        <p:nvGrpSpPr>
          <p:cNvPr id="81" name="Google Shape;81;p14"/>
          <p:cNvGrpSpPr/>
          <p:nvPr/>
        </p:nvGrpSpPr>
        <p:grpSpPr>
          <a:xfrm>
            <a:off x="3489436" y="3979022"/>
            <a:ext cx="2165129" cy="75438"/>
            <a:chOff x="3631690" y="2253996"/>
            <a:chExt cx="5028467" cy="100584"/>
          </a:xfrm>
        </p:grpSpPr>
        <p:sp>
          <p:nvSpPr>
            <p:cNvPr id="82" name="Google Shape;82;p14"/>
            <p:cNvSpPr/>
            <p:nvPr/>
          </p:nvSpPr>
          <p:spPr>
            <a:xfrm>
              <a:off x="3631690" y="2253996"/>
              <a:ext cx="175203"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83" name="Google Shape;83;p14"/>
            <p:cNvCxnSpPr/>
            <p:nvPr/>
          </p:nvCxnSpPr>
          <p:spPr>
            <a:xfrm>
              <a:off x="3681984" y="2307679"/>
              <a:ext cx="4828032" cy="0"/>
            </a:xfrm>
            <a:prstGeom prst="straightConnector1">
              <a:avLst/>
            </a:prstGeom>
            <a:noFill/>
            <a:ln w="12700" cap="flat" cmpd="sng">
              <a:solidFill>
                <a:srgbClr val="7F7F7F"/>
              </a:solidFill>
              <a:prstDash val="solid"/>
              <a:miter lim="800000"/>
              <a:headEnd type="none" w="sm" len="sm"/>
              <a:tailEnd type="none" w="sm" len="sm"/>
            </a:ln>
          </p:spPr>
        </p:cxnSp>
        <p:sp>
          <p:nvSpPr>
            <p:cNvPr id="84" name="Google Shape;84;p14"/>
            <p:cNvSpPr/>
            <p:nvPr/>
          </p:nvSpPr>
          <p:spPr>
            <a:xfrm>
              <a:off x="8484578" y="2253996"/>
              <a:ext cx="175579"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with Image">
  <p:cSld name="Section Header with Image">
    <p:spTree>
      <p:nvGrpSpPr>
        <p:cNvPr id="1" name="Shape 85"/>
        <p:cNvGrpSpPr/>
        <p:nvPr/>
      </p:nvGrpSpPr>
      <p:grpSpPr>
        <a:xfrm>
          <a:off x="0" y="0"/>
          <a:ext cx="0" cy="0"/>
          <a:chOff x="0" y="0"/>
          <a:chExt cx="0" cy="0"/>
        </a:xfrm>
      </p:grpSpPr>
      <p:sp>
        <p:nvSpPr>
          <p:cNvPr id="86" name="Google Shape;86;p15"/>
          <p:cNvSpPr>
            <a:spLocks noGrp="1"/>
          </p:cNvSpPr>
          <p:nvPr>
            <p:ph type="pic" idx="2"/>
          </p:nvPr>
        </p:nvSpPr>
        <p:spPr>
          <a:xfrm>
            <a:off x="0" y="0"/>
            <a:ext cx="4562475" cy="5143500"/>
          </a:xfrm>
          <a:prstGeom prst="rect">
            <a:avLst/>
          </a:prstGeom>
          <a:noFill/>
          <a:ln>
            <a:noFill/>
          </a:ln>
        </p:spPr>
      </p:sp>
      <p:sp>
        <p:nvSpPr>
          <p:cNvPr id="87" name="Google Shape;87;p15"/>
          <p:cNvSpPr/>
          <p:nvPr/>
        </p:nvSpPr>
        <p:spPr>
          <a:xfrm>
            <a:off x="4562856" y="0"/>
            <a:ext cx="4581144" cy="5143500"/>
          </a:xfrm>
          <a:prstGeom prst="rect">
            <a:avLst/>
          </a:prstGeom>
          <a:gradFill>
            <a:gsLst>
              <a:gs pos="0">
                <a:schemeClr val="accent2"/>
              </a:gs>
              <a:gs pos="36000">
                <a:srgbClr val="0F1722"/>
              </a:gs>
              <a:gs pos="69000">
                <a:srgbClr val="0F1722"/>
              </a:gs>
              <a:gs pos="100000">
                <a:schemeClr val="accent5"/>
              </a:gs>
            </a:gsLst>
            <a:lin ang="189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88" name="Google Shape;88;p15"/>
          <p:cNvSpPr txBox="1">
            <a:spLocks noGrp="1"/>
          </p:cNvSpPr>
          <p:nvPr>
            <p:ph type="title"/>
          </p:nvPr>
        </p:nvSpPr>
        <p:spPr>
          <a:xfrm>
            <a:off x="5077326" y="1600199"/>
            <a:ext cx="3464218" cy="186934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2"/>
              </a:buClr>
              <a:buSzPts val="4500"/>
              <a:buFont typeface="Gill Sans"/>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9" name="Google Shape;89;p15"/>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15"/>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5"/>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grpSp>
        <p:nvGrpSpPr>
          <p:cNvPr id="92" name="Google Shape;92;p15"/>
          <p:cNvGrpSpPr/>
          <p:nvPr/>
        </p:nvGrpSpPr>
        <p:grpSpPr>
          <a:xfrm>
            <a:off x="5077326" y="1460559"/>
            <a:ext cx="1890111" cy="76830"/>
            <a:chOff x="3631690" y="2252140"/>
            <a:chExt cx="4389743" cy="102440"/>
          </a:xfrm>
        </p:grpSpPr>
        <p:sp>
          <p:nvSpPr>
            <p:cNvPr id="93" name="Google Shape;93;p15"/>
            <p:cNvSpPr/>
            <p:nvPr/>
          </p:nvSpPr>
          <p:spPr>
            <a:xfrm>
              <a:off x="3631690" y="2253996"/>
              <a:ext cx="175203"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94" name="Google Shape;94;p15"/>
            <p:cNvCxnSpPr/>
            <p:nvPr/>
          </p:nvCxnSpPr>
          <p:spPr>
            <a:xfrm>
              <a:off x="3681984" y="2307679"/>
              <a:ext cx="4201365" cy="0"/>
            </a:xfrm>
            <a:prstGeom prst="straightConnector1">
              <a:avLst/>
            </a:prstGeom>
            <a:noFill/>
            <a:ln w="12700" cap="flat" cmpd="sng">
              <a:solidFill>
                <a:srgbClr val="7F7F7F"/>
              </a:solidFill>
              <a:prstDash val="solid"/>
              <a:miter lim="800000"/>
              <a:headEnd type="none" w="sm" len="sm"/>
              <a:tailEnd type="none" w="sm" len="sm"/>
            </a:ln>
          </p:spPr>
        </p:cxnSp>
        <p:sp>
          <p:nvSpPr>
            <p:cNvPr id="95" name="Google Shape;95;p15"/>
            <p:cNvSpPr/>
            <p:nvPr/>
          </p:nvSpPr>
          <p:spPr>
            <a:xfrm>
              <a:off x="7845854" y="2252140"/>
              <a:ext cx="175579"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grpSp>
        <p:nvGrpSpPr>
          <p:cNvPr id="96" name="Google Shape;96;p15"/>
          <p:cNvGrpSpPr/>
          <p:nvPr/>
        </p:nvGrpSpPr>
        <p:grpSpPr>
          <a:xfrm>
            <a:off x="5077326" y="3490563"/>
            <a:ext cx="1890111" cy="75438"/>
            <a:chOff x="3631690" y="2253996"/>
            <a:chExt cx="4389742" cy="100584"/>
          </a:xfrm>
        </p:grpSpPr>
        <p:sp>
          <p:nvSpPr>
            <p:cNvPr id="97" name="Google Shape;97;p15"/>
            <p:cNvSpPr/>
            <p:nvPr/>
          </p:nvSpPr>
          <p:spPr>
            <a:xfrm>
              <a:off x="3631690" y="2253996"/>
              <a:ext cx="175203"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98" name="Google Shape;98;p15"/>
            <p:cNvCxnSpPr/>
            <p:nvPr/>
          </p:nvCxnSpPr>
          <p:spPr>
            <a:xfrm>
              <a:off x="3681984" y="2307679"/>
              <a:ext cx="4201364" cy="0"/>
            </a:xfrm>
            <a:prstGeom prst="straightConnector1">
              <a:avLst/>
            </a:prstGeom>
            <a:noFill/>
            <a:ln w="12700" cap="flat" cmpd="sng">
              <a:solidFill>
                <a:srgbClr val="7F7F7F"/>
              </a:solidFill>
              <a:prstDash val="solid"/>
              <a:miter lim="800000"/>
              <a:headEnd type="none" w="sm" len="sm"/>
              <a:tailEnd type="none" w="sm" len="sm"/>
            </a:ln>
          </p:spPr>
        </p:cxnSp>
        <p:sp>
          <p:nvSpPr>
            <p:cNvPr id="99" name="Google Shape;99;p15"/>
            <p:cNvSpPr/>
            <p:nvPr/>
          </p:nvSpPr>
          <p:spPr>
            <a:xfrm>
              <a:off x="7845853" y="2253996"/>
              <a:ext cx="175579"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100" name="Google Shape;100;p15"/>
          <p:cNvSpPr txBox="1">
            <a:spLocks noGrp="1"/>
          </p:cNvSpPr>
          <p:nvPr>
            <p:ph type="subTitle" idx="1"/>
          </p:nvPr>
        </p:nvSpPr>
        <p:spPr>
          <a:xfrm>
            <a:off x="5077325" y="3667083"/>
            <a:ext cx="3464218" cy="44297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2100"/>
              <a:buNone/>
              <a:defRPr sz="2100" b="1">
                <a:latin typeface="Quattrocento Sans"/>
                <a:ea typeface="Quattrocento Sans"/>
                <a:cs typeface="Quattrocento Sans"/>
                <a:sym typeface="Quattrocento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1" name="Google Shape;101;p15"/>
          <p:cNvSpPr>
            <a:spLocks noGrp="1"/>
          </p:cNvSpPr>
          <p:nvPr>
            <p:ph type="pic" idx="3"/>
          </p:nvPr>
        </p:nvSpPr>
        <p:spPr>
          <a:xfrm>
            <a:off x="2779776" y="2309701"/>
            <a:ext cx="1110996" cy="569214"/>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Layout ver 2">
  <p:cSld name="Title and Content Layout ver 2">
    <p:spTree>
      <p:nvGrpSpPr>
        <p:cNvPr id="1" name="Shape 102"/>
        <p:cNvGrpSpPr/>
        <p:nvPr/>
      </p:nvGrpSpPr>
      <p:grpSpPr>
        <a:xfrm>
          <a:off x="0" y="0"/>
          <a:ext cx="0" cy="0"/>
          <a:chOff x="0" y="0"/>
          <a:chExt cx="0" cy="0"/>
        </a:xfrm>
      </p:grpSpPr>
      <p:sp>
        <p:nvSpPr>
          <p:cNvPr id="103" name="Google Shape;103;p16"/>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04" name="Google Shape;104;p16"/>
          <p:cNvSpPr txBox="1">
            <a:spLocks noGrp="1"/>
          </p:cNvSpPr>
          <p:nvPr>
            <p:ph type="title"/>
          </p:nvPr>
        </p:nvSpPr>
        <p:spPr>
          <a:xfrm>
            <a:off x="602457" y="1664519"/>
            <a:ext cx="3766455" cy="60325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16"/>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16"/>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7" name="Google Shape;107;p16"/>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108" name="Google Shape;108;p16"/>
          <p:cNvSpPr>
            <a:spLocks noGrp="1"/>
          </p:cNvSpPr>
          <p:nvPr>
            <p:ph type="pic" idx="2"/>
          </p:nvPr>
        </p:nvSpPr>
        <p:spPr>
          <a:xfrm>
            <a:off x="623888" y="644749"/>
            <a:ext cx="809244" cy="411480"/>
          </a:xfrm>
          <a:prstGeom prst="rect">
            <a:avLst/>
          </a:prstGeom>
          <a:noFill/>
          <a:ln>
            <a:noFill/>
          </a:ln>
        </p:spPr>
      </p:sp>
      <p:grpSp>
        <p:nvGrpSpPr>
          <p:cNvPr id="109" name="Google Shape;109;p16"/>
          <p:cNvGrpSpPr/>
          <p:nvPr/>
        </p:nvGrpSpPr>
        <p:grpSpPr>
          <a:xfrm>
            <a:off x="0" y="2341713"/>
            <a:ext cx="2575800" cy="75600"/>
            <a:chOff x="0" y="3240138"/>
            <a:chExt cx="3434400" cy="100800"/>
          </a:xfrm>
        </p:grpSpPr>
        <p:cxnSp>
          <p:nvCxnSpPr>
            <p:cNvPr id="110" name="Google Shape;110;p16"/>
            <p:cNvCxnSpPr/>
            <p:nvPr/>
          </p:nvCxnSpPr>
          <p:spPr>
            <a:xfrm>
              <a:off x="0" y="3290538"/>
              <a:ext cx="3384000" cy="0"/>
            </a:xfrm>
            <a:prstGeom prst="straightConnector1">
              <a:avLst/>
            </a:prstGeom>
            <a:noFill/>
            <a:ln w="9525" cap="flat" cmpd="sng">
              <a:solidFill>
                <a:srgbClr val="7F7F7F"/>
              </a:solidFill>
              <a:prstDash val="solid"/>
              <a:miter lim="800000"/>
              <a:headEnd type="none" w="sm" len="sm"/>
              <a:tailEnd type="none" w="sm" len="sm"/>
            </a:ln>
          </p:spPr>
        </p:cxnSp>
        <p:sp>
          <p:nvSpPr>
            <p:cNvPr id="111" name="Google Shape;111;p16"/>
            <p:cNvSpPr/>
            <p:nvPr/>
          </p:nvSpPr>
          <p:spPr>
            <a:xfrm>
              <a:off x="3333600" y="3240138"/>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112" name="Google Shape;112;p16"/>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113" name="Google Shape;113;p16"/>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114" name="Google Shape;114;p16"/>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115" name="Google Shape;115;p16"/>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116" name="Google Shape;116;p16"/>
          <p:cNvSpPr txBox="1">
            <a:spLocks noGrp="1"/>
          </p:cNvSpPr>
          <p:nvPr>
            <p:ph type="body" idx="1"/>
          </p:nvPr>
        </p:nvSpPr>
        <p:spPr>
          <a:xfrm>
            <a:off x="611790" y="2544150"/>
            <a:ext cx="3757121" cy="1657630"/>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117" name="Google Shape;117;p16"/>
          <p:cNvSpPr>
            <a:spLocks noGrp="1"/>
          </p:cNvSpPr>
          <p:nvPr>
            <p:ph type="pic" idx="3"/>
          </p:nvPr>
        </p:nvSpPr>
        <p:spPr>
          <a:xfrm>
            <a:off x="4581267" y="-15625"/>
            <a:ext cx="3934083" cy="4039362"/>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Image and Content Layout">
  <p:cSld name="Title, Image and Content Layout">
    <p:spTree>
      <p:nvGrpSpPr>
        <p:cNvPr id="1" name="Shape 118"/>
        <p:cNvGrpSpPr/>
        <p:nvPr/>
      </p:nvGrpSpPr>
      <p:grpSpPr>
        <a:xfrm>
          <a:off x="0" y="0"/>
          <a:ext cx="0" cy="0"/>
          <a:chOff x="0" y="0"/>
          <a:chExt cx="0" cy="0"/>
        </a:xfrm>
      </p:grpSpPr>
      <p:sp>
        <p:nvSpPr>
          <p:cNvPr id="119" name="Google Shape;119;p17"/>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20" name="Google Shape;120;p17"/>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17"/>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17"/>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123" name="Google Shape;123;p17"/>
          <p:cNvSpPr txBox="1">
            <a:spLocks noGrp="1"/>
          </p:cNvSpPr>
          <p:nvPr>
            <p:ph type="title"/>
          </p:nvPr>
        </p:nvSpPr>
        <p:spPr>
          <a:xfrm>
            <a:off x="5170943" y="817588"/>
            <a:ext cx="3370600" cy="60325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17"/>
          <p:cNvSpPr txBox="1">
            <a:spLocks noGrp="1"/>
          </p:cNvSpPr>
          <p:nvPr>
            <p:ph type="body" idx="1"/>
          </p:nvPr>
        </p:nvSpPr>
        <p:spPr>
          <a:xfrm>
            <a:off x="5170943" y="1682746"/>
            <a:ext cx="3354831" cy="42681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125" name="Google Shape;125;p17"/>
          <p:cNvSpPr>
            <a:spLocks noGrp="1"/>
          </p:cNvSpPr>
          <p:nvPr>
            <p:ph type="pic" idx="2"/>
          </p:nvPr>
        </p:nvSpPr>
        <p:spPr>
          <a:xfrm>
            <a:off x="623888" y="644749"/>
            <a:ext cx="809244" cy="411480"/>
          </a:xfrm>
          <a:prstGeom prst="rect">
            <a:avLst/>
          </a:prstGeom>
          <a:noFill/>
          <a:ln>
            <a:noFill/>
          </a:ln>
        </p:spPr>
      </p:sp>
      <p:grpSp>
        <p:nvGrpSpPr>
          <p:cNvPr id="126" name="Google Shape;126;p17"/>
          <p:cNvGrpSpPr/>
          <p:nvPr/>
        </p:nvGrpSpPr>
        <p:grpSpPr>
          <a:xfrm flipH="1">
            <a:off x="5193506" y="1494782"/>
            <a:ext cx="3950494" cy="75600"/>
            <a:chOff x="0" y="3240138"/>
            <a:chExt cx="3434400" cy="100800"/>
          </a:xfrm>
        </p:grpSpPr>
        <p:cxnSp>
          <p:nvCxnSpPr>
            <p:cNvPr id="127" name="Google Shape;127;p17"/>
            <p:cNvCxnSpPr/>
            <p:nvPr/>
          </p:nvCxnSpPr>
          <p:spPr>
            <a:xfrm>
              <a:off x="0" y="3290538"/>
              <a:ext cx="3384000" cy="0"/>
            </a:xfrm>
            <a:prstGeom prst="straightConnector1">
              <a:avLst/>
            </a:prstGeom>
            <a:noFill/>
            <a:ln w="9525" cap="flat" cmpd="sng">
              <a:solidFill>
                <a:srgbClr val="7F7F7F"/>
              </a:solidFill>
              <a:prstDash val="solid"/>
              <a:miter lim="800000"/>
              <a:headEnd type="none" w="sm" len="sm"/>
              <a:tailEnd type="none" w="sm" len="sm"/>
            </a:ln>
          </p:spPr>
        </p:cxnSp>
        <p:sp>
          <p:nvSpPr>
            <p:cNvPr id="128" name="Google Shape;128;p17"/>
            <p:cNvSpPr/>
            <p:nvPr/>
          </p:nvSpPr>
          <p:spPr>
            <a:xfrm>
              <a:off x="3368676"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129" name="Google Shape;129;p17"/>
          <p:cNvSpPr txBox="1">
            <a:spLocks noGrp="1"/>
          </p:cNvSpPr>
          <p:nvPr>
            <p:ph type="body" idx="3"/>
          </p:nvPr>
        </p:nvSpPr>
        <p:spPr>
          <a:xfrm>
            <a:off x="5170943" y="2151332"/>
            <a:ext cx="3362247" cy="1824452"/>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cxnSp>
        <p:nvCxnSpPr>
          <p:cNvPr id="130" name="Google Shape;130;p17"/>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131" name="Google Shape;131;p17"/>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132" name="Google Shape;132;p17"/>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133" name="Google Shape;133;p17"/>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34" name="Google Shape;134;p17"/>
          <p:cNvSpPr>
            <a:spLocks noGrp="1"/>
          </p:cNvSpPr>
          <p:nvPr>
            <p:ph type="pic" idx="4"/>
          </p:nvPr>
        </p:nvSpPr>
        <p:spPr>
          <a:xfrm>
            <a:off x="2140808" y="1104138"/>
            <a:ext cx="2434653" cy="4039362"/>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5"/>
        <p:cNvGrpSpPr/>
        <p:nvPr/>
      </p:nvGrpSpPr>
      <p:grpSpPr>
        <a:xfrm>
          <a:off x="0" y="0"/>
          <a:ext cx="0" cy="0"/>
          <a:chOff x="0" y="0"/>
          <a:chExt cx="0" cy="0"/>
        </a:xfrm>
      </p:grpSpPr>
      <p:sp>
        <p:nvSpPr>
          <p:cNvPr id="136" name="Google Shape;136;p18"/>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37" name="Google Shape;137;p18"/>
          <p:cNvSpPr txBox="1">
            <a:spLocks noGrp="1"/>
          </p:cNvSpPr>
          <p:nvPr>
            <p:ph type="title"/>
          </p:nvPr>
        </p:nvSpPr>
        <p:spPr>
          <a:xfrm>
            <a:off x="628650" y="273845"/>
            <a:ext cx="7886700" cy="489727"/>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8" name="Google Shape;138;p18"/>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p18"/>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0" name="Google Shape;140;p18"/>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141" name="Google Shape;141;p18"/>
          <p:cNvSpPr txBox="1">
            <a:spLocks noGrp="1"/>
          </p:cNvSpPr>
          <p:nvPr>
            <p:ph type="body" idx="1"/>
          </p:nvPr>
        </p:nvSpPr>
        <p:spPr>
          <a:xfrm>
            <a:off x="628650" y="869623"/>
            <a:ext cx="3886200" cy="3407789"/>
          </a:xfrm>
          <a:prstGeom prst="rect">
            <a:avLst/>
          </a:prstGeom>
          <a:noFill/>
          <a:ln>
            <a:noFill/>
          </a:ln>
        </p:spPr>
        <p:txBody>
          <a:bodyPr spcFirstLastPara="1" wrap="square" lIns="68575" tIns="34275" rIns="68575" bIns="34275" anchor="t" anchorCtr="0">
            <a:normAutofit/>
          </a:bodyPr>
          <a:lstStyle>
            <a:lvl1pPr marL="457200" lvl="0" indent="-323850" algn="l">
              <a:lnSpc>
                <a:spcPct val="90000"/>
              </a:lnSpc>
              <a:spcBef>
                <a:spcPts val="800"/>
              </a:spcBef>
              <a:spcAft>
                <a:spcPts val="0"/>
              </a:spcAft>
              <a:buClr>
                <a:schemeClr val="lt2"/>
              </a:buClr>
              <a:buSzPts val="1500"/>
              <a:buChar char="•"/>
              <a:defRPr sz="1500">
                <a:solidFill>
                  <a:schemeClr val="lt2"/>
                </a:solidFill>
              </a:defRPr>
            </a:lvl1pPr>
            <a:lvl2pPr marL="914400" lvl="1" indent="-317500" algn="l">
              <a:lnSpc>
                <a:spcPct val="90000"/>
              </a:lnSpc>
              <a:spcBef>
                <a:spcPts val="400"/>
              </a:spcBef>
              <a:spcAft>
                <a:spcPts val="0"/>
              </a:spcAft>
              <a:buClr>
                <a:schemeClr val="lt2"/>
              </a:buClr>
              <a:buSzPts val="1400"/>
              <a:buChar char="•"/>
              <a:defRPr sz="1400">
                <a:solidFill>
                  <a:schemeClr val="lt2"/>
                </a:solidFill>
              </a:defRPr>
            </a:lvl2pPr>
            <a:lvl3pPr marL="1371600" lvl="2" indent="-304800" algn="l">
              <a:lnSpc>
                <a:spcPct val="90000"/>
              </a:lnSpc>
              <a:spcBef>
                <a:spcPts val="400"/>
              </a:spcBef>
              <a:spcAft>
                <a:spcPts val="0"/>
              </a:spcAft>
              <a:buClr>
                <a:schemeClr val="lt2"/>
              </a:buClr>
              <a:buSzPts val="1200"/>
              <a:buChar char="•"/>
              <a:defRPr sz="1200">
                <a:solidFill>
                  <a:schemeClr val="lt2"/>
                </a:solidFill>
              </a:defRPr>
            </a:lvl3pPr>
            <a:lvl4pPr marL="1828800" lvl="3" indent="-298450" algn="l">
              <a:lnSpc>
                <a:spcPct val="90000"/>
              </a:lnSpc>
              <a:spcBef>
                <a:spcPts val="400"/>
              </a:spcBef>
              <a:spcAft>
                <a:spcPts val="0"/>
              </a:spcAft>
              <a:buClr>
                <a:schemeClr val="lt2"/>
              </a:buClr>
              <a:buSzPts val="1100"/>
              <a:buChar char="•"/>
              <a:defRPr sz="1100">
                <a:solidFill>
                  <a:schemeClr val="lt2"/>
                </a:solidFill>
              </a:defRPr>
            </a:lvl4pPr>
            <a:lvl5pPr marL="2286000" lvl="4" indent="-298450" algn="l">
              <a:lnSpc>
                <a:spcPct val="90000"/>
              </a:lnSpc>
              <a:spcBef>
                <a:spcPts val="400"/>
              </a:spcBef>
              <a:spcAft>
                <a:spcPts val="0"/>
              </a:spcAft>
              <a:buClr>
                <a:schemeClr val="lt2"/>
              </a:buClr>
              <a:buSzPts val="1100"/>
              <a:buChar char="•"/>
              <a:defRPr sz="11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2" name="Google Shape;142;p18"/>
          <p:cNvSpPr txBox="1">
            <a:spLocks noGrp="1"/>
          </p:cNvSpPr>
          <p:nvPr>
            <p:ph type="body" idx="2"/>
          </p:nvPr>
        </p:nvSpPr>
        <p:spPr>
          <a:xfrm>
            <a:off x="4629150" y="869623"/>
            <a:ext cx="3886200" cy="3407789"/>
          </a:xfrm>
          <a:prstGeom prst="rect">
            <a:avLst/>
          </a:prstGeom>
          <a:noFill/>
          <a:ln>
            <a:noFill/>
          </a:ln>
        </p:spPr>
        <p:txBody>
          <a:bodyPr spcFirstLastPara="1" wrap="square" lIns="68575" tIns="34275" rIns="68575" bIns="34275" anchor="t" anchorCtr="0">
            <a:normAutofit/>
          </a:bodyPr>
          <a:lstStyle>
            <a:lvl1pPr marL="457200" lvl="0" indent="-323850" algn="l">
              <a:lnSpc>
                <a:spcPct val="90000"/>
              </a:lnSpc>
              <a:spcBef>
                <a:spcPts val="800"/>
              </a:spcBef>
              <a:spcAft>
                <a:spcPts val="0"/>
              </a:spcAft>
              <a:buClr>
                <a:schemeClr val="lt2"/>
              </a:buClr>
              <a:buSzPts val="1500"/>
              <a:buChar char="•"/>
              <a:defRPr sz="1500">
                <a:solidFill>
                  <a:schemeClr val="lt2"/>
                </a:solidFill>
              </a:defRPr>
            </a:lvl1pPr>
            <a:lvl2pPr marL="914400" lvl="1" indent="-317500" algn="l">
              <a:lnSpc>
                <a:spcPct val="90000"/>
              </a:lnSpc>
              <a:spcBef>
                <a:spcPts val="400"/>
              </a:spcBef>
              <a:spcAft>
                <a:spcPts val="0"/>
              </a:spcAft>
              <a:buClr>
                <a:schemeClr val="lt2"/>
              </a:buClr>
              <a:buSzPts val="1400"/>
              <a:buChar char="•"/>
              <a:defRPr sz="1400">
                <a:solidFill>
                  <a:schemeClr val="lt2"/>
                </a:solidFill>
              </a:defRPr>
            </a:lvl2pPr>
            <a:lvl3pPr marL="1371600" lvl="2" indent="-304800" algn="l">
              <a:lnSpc>
                <a:spcPct val="90000"/>
              </a:lnSpc>
              <a:spcBef>
                <a:spcPts val="400"/>
              </a:spcBef>
              <a:spcAft>
                <a:spcPts val="0"/>
              </a:spcAft>
              <a:buClr>
                <a:schemeClr val="lt2"/>
              </a:buClr>
              <a:buSzPts val="1200"/>
              <a:buChar char="•"/>
              <a:defRPr sz="1200">
                <a:solidFill>
                  <a:schemeClr val="lt2"/>
                </a:solidFill>
              </a:defRPr>
            </a:lvl3pPr>
            <a:lvl4pPr marL="1828800" lvl="3" indent="-298450" algn="l">
              <a:lnSpc>
                <a:spcPct val="90000"/>
              </a:lnSpc>
              <a:spcBef>
                <a:spcPts val="400"/>
              </a:spcBef>
              <a:spcAft>
                <a:spcPts val="0"/>
              </a:spcAft>
              <a:buClr>
                <a:schemeClr val="lt2"/>
              </a:buClr>
              <a:buSzPts val="1100"/>
              <a:buChar char="•"/>
              <a:defRPr sz="1100">
                <a:solidFill>
                  <a:schemeClr val="lt2"/>
                </a:solidFill>
              </a:defRPr>
            </a:lvl4pPr>
            <a:lvl5pPr marL="2286000" lvl="4" indent="-298450" algn="l">
              <a:lnSpc>
                <a:spcPct val="90000"/>
              </a:lnSpc>
              <a:spcBef>
                <a:spcPts val="400"/>
              </a:spcBef>
              <a:spcAft>
                <a:spcPts val="0"/>
              </a:spcAft>
              <a:buClr>
                <a:schemeClr val="lt2"/>
              </a:buClr>
              <a:buSzPts val="1100"/>
              <a:buChar char="•"/>
              <a:defRPr sz="11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Content Layout">
  <p:cSld name="Thanks Content Layout">
    <p:spTree>
      <p:nvGrpSpPr>
        <p:cNvPr id="1" name="Shape 143"/>
        <p:cNvGrpSpPr/>
        <p:nvPr/>
      </p:nvGrpSpPr>
      <p:grpSpPr>
        <a:xfrm>
          <a:off x="0" y="0"/>
          <a:ext cx="0" cy="0"/>
          <a:chOff x="0" y="0"/>
          <a:chExt cx="0" cy="0"/>
        </a:xfrm>
      </p:grpSpPr>
      <p:sp>
        <p:nvSpPr>
          <p:cNvPr id="144" name="Google Shape;144;p19"/>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45" name="Google Shape;145;p19"/>
          <p:cNvSpPr>
            <a:spLocks noGrp="1"/>
          </p:cNvSpPr>
          <p:nvPr>
            <p:ph type="pic" idx="2"/>
          </p:nvPr>
        </p:nvSpPr>
        <p:spPr>
          <a:xfrm>
            <a:off x="4572000" y="0"/>
            <a:ext cx="4567238" cy="5143500"/>
          </a:xfrm>
          <a:prstGeom prst="rect">
            <a:avLst/>
          </a:prstGeom>
          <a:noFill/>
          <a:ln>
            <a:noFill/>
          </a:ln>
        </p:spPr>
      </p:sp>
      <p:sp>
        <p:nvSpPr>
          <p:cNvPr id="146" name="Google Shape;146;p19"/>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7" name="Google Shape;147;p19"/>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8" name="Google Shape;148;p19"/>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149" name="Google Shape;149;p19"/>
          <p:cNvSpPr>
            <a:spLocks noGrp="1"/>
          </p:cNvSpPr>
          <p:nvPr>
            <p:ph type="pic" idx="3"/>
          </p:nvPr>
        </p:nvSpPr>
        <p:spPr>
          <a:xfrm>
            <a:off x="623888" y="644749"/>
            <a:ext cx="809244" cy="411480"/>
          </a:xfrm>
          <a:prstGeom prst="rect">
            <a:avLst/>
          </a:prstGeom>
          <a:noFill/>
          <a:ln>
            <a:noFill/>
          </a:ln>
        </p:spPr>
      </p:sp>
      <p:sp>
        <p:nvSpPr>
          <p:cNvPr id="150" name="Google Shape;150;p19"/>
          <p:cNvSpPr txBox="1">
            <a:spLocks noGrp="1"/>
          </p:cNvSpPr>
          <p:nvPr>
            <p:ph type="title"/>
          </p:nvPr>
        </p:nvSpPr>
        <p:spPr>
          <a:xfrm>
            <a:off x="607469" y="1159568"/>
            <a:ext cx="3635192" cy="81830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2"/>
              </a:buClr>
              <a:buSzPts val="4100"/>
              <a:buFont typeface="Gill Sans"/>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1" name="Google Shape;151;p19"/>
          <p:cNvSpPr txBox="1">
            <a:spLocks noGrp="1"/>
          </p:cNvSpPr>
          <p:nvPr>
            <p:ph type="body" idx="1"/>
          </p:nvPr>
        </p:nvSpPr>
        <p:spPr>
          <a:xfrm>
            <a:off x="619001" y="2312970"/>
            <a:ext cx="3439716" cy="382104"/>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800"/>
              </a:spcBef>
              <a:spcAft>
                <a:spcPts val="0"/>
              </a:spcAft>
              <a:buClr>
                <a:schemeClr val="dk1"/>
              </a:buClr>
              <a:buSzPts val="2100"/>
              <a:buNone/>
              <a:defRPr sz="2100" b="0">
                <a:solidFill>
                  <a:schemeClr val="dk1"/>
                </a:solidFill>
                <a:latin typeface="Gill Sans"/>
                <a:ea typeface="Gill Sans"/>
                <a:cs typeface="Gill Sans"/>
                <a:sym typeface="Gill Sans"/>
              </a:defRPr>
            </a:lvl1pPr>
            <a:lvl2pPr marL="914400" lvl="1"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2pPr>
            <a:lvl3pPr marL="1371600" lvl="2"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3pPr>
            <a:lvl4pPr marL="1828800" lvl="3"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4pPr>
            <a:lvl5pPr marL="2286000" lvl="4"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2" name="Google Shape;152;p19"/>
          <p:cNvSpPr txBox="1">
            <a:spLocks noGrp="1"/>
          </p:cNvSpPr>
          <p:nvPr>
            <p:ph type="body" idx="4"/>
          </p:nvPr>
        </p:nvSpPr>
        <p:spPr>
          <a:xfrm>
            <a:off x="623888" y="2777875"/>
            <a:ext cx="3439716" cy="17320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1300"/>
              <a:buNone/>
              <a:defRPr sz="13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2pPr>
            <a:lvl3pPr marL="1371600" lvl="2"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3pPr>
            <a:lvl4pPr marL="1828800" lvl="3"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4pPr>
            <a:lvl5pPr marL="2286000" lvl="4"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3" name="Google Shape;153;p19"/>
          <p:cNvSpPr txBox="1">
            <a:spLocks noGrp="1"/>
          </p:cNvSpPr>
          <p:nvPr>
            <p:ph type="body" idx="5"/>
          </p:nvPr>
        </p:nvSpPr>
        <p:spPr>
          <a:xfrm>
            <a:off x="618713" y="2960030"/>
            <a:ext cx="3439716" cy="21762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lt2"/>
              </a:buClr>
              <a:buSzPts val="1500"/>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2pPr>
            <a:lvl3pPr marL="1371600" lvl="2"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3pPr>
            <a:lvl4pPr marL="1828800" lvl="3"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4pPr>
            <a:lvl5pPr marL="2286000" lvl="4"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4" name="Google Shape;154;p19"/>
          <p:cNvSpPr txBox="1">
            <a:spLocks noGrp="1"/>
          </p:cNvSpPr>
          <p:nvPr>
            <p:ph type="body" idx="6"/>
          </p:nvPr>
        </p:nvSpPr>
        <p:spPr>
          <a:xfrm>
            <a:off x="629063" y="3317965"/>
            <a:ext cx="3439716" cy="17320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1300"/>
              <a:buNone/>
              <a:defRPr sz="13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2pPr>
            <a:lvl3pPr marL="1371600" lvl="2"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3pPr>
            <a:lvl4pPr marL="1828800" lvl="3"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4pPr>
            <a:lvl5pPr marL="2286000" lvl="4"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5" name="Google Shape;155;p19"/>
          <p:cNvSpPr txBox="1">
            <a:spLocks noGrp="1"/>
          </p:cNvSpPr>
          <p:nvPr>
            <p:ph type="body" idx="7"/>
          </p:nvPr>
        </p:nvSpPr>
        <p:spPr>
          <a:xfrm>
            <a:off x="623888" y="3488089"/>
            <a:ext cx="3439716" cy="27335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lt2"/>
              </a:buClr>
              <a:buSzPts val="1500"/>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2pPr>
            <a:lvl3pPr marL="1371600" lvl="2"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3pPr>
            <a:lvl4pPr marL="1828800" lvl="3"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4pPr>
            <a:lvl5pPr marL="2286000" lvl="4"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6" name="Google Shape;156;p19"/>
          <p:cNvSpPr txBox="1">
            <a:spLocks noGrp="1"/>
          </p:cNvSpPr>
          <p:nvPr>
            <p:ph type="body" idx="8"/>
          </p:nvPr>
        </p:nvSpPr>
        <p:spPr>
          <a:xfrm>
            <a:off x="623888" y="3864769"/>
            <a:ext cx="3439716" cy="17320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1300"/>
              <a:buNone/>
              <a:defRPr sz="13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2pPr>
            <a:lvl3pPr marL="1371600" lvl="2"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3pPr>
            <a:lvl4pPr marL="1828800" lvl="3"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4pPr>
            <a:lvl5pPr marL="2286000" lvl="4"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7" name="Google Shape;157;p19"/>
          <p:cNvSpPr txBox="1">
            <a:spLocks noGrp="1"/>
          </p:cNvSpPr>
          <p:nvPr>
            <p:ph type="body" idx="9"/>
          </p:nvPr>
        </p:nvSpPr>
        <p:spPr>
          <a:xfrm>
            <a:off x="618713" y="4022861"/>
            <a:ext cx="3439716" cy="27335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lt2"/>
              </a:buClr>
              <a:buSzPts val="1500"/>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2pPr>
            <a:lvl3pPr marL="1371600" lvl="2"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3pPr>
            <a:lvl4pPr marL="1828800" lvl="3"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4pPr>
            <a:lvl5pPr marL="2286000" lvl="4" indent="-228600" algn="l">
              <a:lnSpc>
                <a:spcPct val="90000"/>
              </a:lnSpc>
              <a:spcBef>
                <a:spcPts val="400"/>
              </a:spcBef>
              <a:spcAft>
                <a:spcPts val="0"/>
              </a:spcAft>
              <a:buClr>
                <a:schemeClr val="lt2"/>
              </a:buClr>
              <a:buSzPts val="2700"/>
              <a:buNone/>
              <a:defRPr sz="2700" b="1">
                <a:solidFill>
                  <a:schemeClr val="lt2"/>
                </a:solidFill>
                <a:latin typeface="Gill Sans"/>
                <a:ea typeface="Gill Sans"/>
                <a:cs typeface="Gill Sans"/>
                <a:sym typeface="Gill Sans"/>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158" name="Google Shape;158;p19"/>
          <p:cNvGrpSpPr/>
          <p:nvPr/>
        </p:nvGrpSpPr>
        <p:grpSpPr>
          <a:xfrm>
            <a:off x="601157" y="2062942"/>
            <a:ext cx="3427421" cy="75600"/>
            <a:chOff x="808548" y="2750589"/>
            <a:chExt cx="4569895" cy="100800"/>
          </a:xfrm>
        </p:grpSpPr>
        <p:grpSp>
          <p:nvGrpSpPr>
            <p:cNvPr id="159" name="Google Shape;159;p19"/>
            <p:cNvGrpSpPr/>
            <p:nvPr/>
          </p:nvGrpSpPr>
          <p:grpSpPr>
            <a:xfrm flipH="1">
              <a:off x="808548" y="2750589"/>
              <a:ext cx="4505297" cy="100800"/>
              <a:chOff x="496859" y="3240138"/>
              <a:chExt cx="2937541" cy="100800"/>
            </a:xfrm>
          </p:grpSpPr>
          <p:cxnSp>
            <p:nvCxnSpPr>
              <p:cNvPr id="160" name="Google Shape;160;p19"/>
              <p:cNvCxnSpPr/>
              <p:nvPr/>
            </p:nvCxnSpPr>
            <p:spPr>
              <a:xfrm>
                <a:off x="496859" y="3285674"/>
                <a:ext cx="2887142" cy="0"/>
              </a:xfrm>
              <a:prstGeom prst="straightConnector1">
                <a:avLst/>
              </a:prstGeom>
              <a:noFill/>
              <a:ln w="9525" cap="flat" cmpd="sng">
                <a:solidFill>
                  <a:srgbClr val="7F7F7F"/>
                </a:solidFill>
                <a:prstDash val="solid"/>
                <a:miter lim="800000"/>
                <a:headEnd type="none" w="sm" len="sm"/>
                <a:tailEnd type="none" w="sm" len="sm"/>
              </a:ln>
            </p:spPr>
          </p:cxnSp>
          <p:sp>
            <p:nvSpPr>
              <p:cNvPr id="161" name="Google Shape;161;p19"/>
              <p:cNvSpPr/>
              <p:nvPr/>
            </p:nvSpPr>
            <p:spPr>
              <a:xfrm>
                <a:off x="3368676"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162" name="Google Shape;162;p19"/>
            <p:cNvSpPr/>
            <p:nvPr/>
          </p:nvSpPr>
          <p:spPr>
            <a:xfrm flipH="1">
              <a:off x="5277642" y="2750589"/>
              <a:ext cx="100801"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grpSp>
        <p:nvGrpSpPr>
          <p:cNvPr id="163" name="Google Shape;163;p19"/>
          <p:cNvGrpSpPr/>
          <p:nvPr/>
        </p:nvGrpSpPr>
        <p:grpSpPr>
          <a:xfrm>
            <a:off x="601157" y="1245430"/>
            <a:ext cx="3431563" cy="79248"/>
            <a:chOff x="808548" y="2745725"/>
            <a:chExt cx="4575417" cy="105664"/>
          </a:xfrm>
        </p:grpSpPr>
        <p:grpSp>
          <p:nvGrpSpPr>
            <p:cNvPr id="164" name="Google Shape;164;p19"/>
            <p:cNvGrpSpPr/>
            <p:nvPr/>
          </p:nvGrpSpPr>
          <p:grpSpPr>
            <a:xfrm flipH="1">
              <a:off x="808548" y="2750589"/>
              <a:ext cx="4505297" cy="100800"/>
              <a:chOff x="496859" y="3240138"/>
              <a:chExt cx="2937541" cy="100800"/>
            </a:xfrm>
          </p:grpSpPr>
          <p:cxnSp>
            <p:nvCxnSpPr>
              <p:cNvPr id="165" name="Google Shape;165;p19"/>
              <p:cNvCxnSpPr/>
              <p:nvPr/>
            </p:nvCxnSpPr>
            <p:spPr>
              <a:xfrm>
                <a:off x="496859" y="3285674"/>
                <a:ext cx="2887142" cy="0"/>
              </a:xfrm>
              <a:prstGeom prst="straightConnector1">
                <a:avLst/>
              </a:prstGeom>
              <a:noFill/>
              <a:ln w="9525" cap="flat" cmpd="sng">
                <a:solidFill>
                  <a:srgbClr val="7F7F7F"/>
                </a:solidFill>
                <a:prstDash val="solid"/>
                <a:miter lim="800000"/>
                <a:headEnd type="none" w="sm" len="sm"/>
                <a:tailEnd type="none" w="sm" len="sm"/>
              </a:ln>
            </p:spPr>
          </p:cxnSp>
          <p:sp>
            <p:nvSpPr>
              <p:cNvPr id="166" name="Google Shape;166;p19"/>
              <p:cNvSpPr/>
              <p:nvPr/>
            </p:nvSpPr>
            <p:spPr>
              <a:xfrm>
                <a:off x="3368676"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167" name="Google Shape;167;p19"/>
            <p:cNvSpPr/>
            <p:nvPr/>
          </p:nvSpPr>
          <p:spPr>
            <a:xfrm flipH="1">
              <a:off x="5283164" y="2745725"/>
              <a:ext cx="100801"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with image">
  <p:cSld name="Title and Content with image">
    <p:spTree>
      <p:nvGrpSpPr>
        <p:cNvPr id="1" name="Shape 168"/>
        <p:cNvGrpSpPr/>
        <p:nvPr/>
      </p:nvGrpSpPr>
      <p:grpSpPr>
        <a:xfrm>
          <a:off x="0" y="0"/>
          <a:ext cx="0" cy="0"/>
          <a:chOff x="0" y="0"/>
          <a:chExt cx="0" cy="0"/>
        </a:xfrm>
      </p:grpSpPr>
      <p:sp>
        <p:nvSpPr>
          <p:cNvPr id="169" name="Google Shape;169;p20"/>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70" name="Google Shape;170;p20"/>
          <p:cNvSpPr txBox="1">
            <a:spLocks noGrp="1"/>
          </p:cNvSpPr>
          <p:nvPr>
            <p:ph type="title"/>
          </p:nvPr>
        </p:nvSpPr>
        <p:spPr>
          <a:xfrm>
            <a:off x="602457" y="1568267"/>
            <a:ext cx="3766455" cy="60325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1" name="Google Shape;171;p20"/>
          <p:cNvSpPr txBox="1">
            <a:spLocks noGrp="1"/>
          </p:cNvSpPr>
          <p:nvPr>
            <p:ph type="body" idx="1"/>
          </p:nvPr>
        </p:nvSpPr>
        <p:spPr>
          <a:xfrm>
            <a:off x="620078" y="2433425"/>
            <a:ext cx="3154428" cy="42681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172" name="Google Shape;172;p20"/>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3" name="Google Shape;173;p20"/>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4" name="Google Shape;174;p20"/>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175" name="Google Shape;175;p20"/>
          <p:cNvSpPr>
            <a:spLocks noGrp="1"/>
          </p:cNvSpPr>
          <p:nvPr>
            <p:ph type="pic" idx="2"/>
          </p:nvPr>
        </p:nvSpPr>
        <p:spPr>
          <a:xfrm>
            <a:off x="623888" y="644749"/>
            <a:ext cx="809244" cy="411480"/>
          </a:xfrm>
          <a:prstGeom prst="rect">
            <a:avLst/>
          </a:prstGeom>
          <a:noFill/>
          <a:ln>
            <a:noFill/>
          </a:ln>
        </p:spPr>
      </p:sp>
      <p:grpSp>
        <p:nvGrpSpPr>
          <p:cNvPr id="176" name="Google Shape;176;p20"/>
          <p:cNvGrpSpPr/>
          <p:nvPr/>
        </p:nvGrpSpPr>
        <p:grpSpPr>
          <a:xfrm>
            <a:off x="0" y="2245461"/>
            <a:ext cx="2575800" cy="75600"/>
            <a:chOff x="0" y="3240138"/>
            <a:chExt cx="3434400" cy="100800"/>
          </a:xfrm>
        </p:grpSpPr>
        <p:cxnSp>
          <p:nvCxnSpPr>
            <p:cNvPr id="177" name="Google Shape;177;p20"/>
            <p:cNvCxnSpPr/>
            <p:nvPr/>
          </p:nvCxnSpPr>
          <p:spPr>
            <a:xfrm>
              <a:off x="0" y="3290538"/>
              <a:ext cx="3384000" cy="0"/>
            </a:xfrm>
            <a:prstGeom prst="straightConnector1">
              <a:avLst/>
            </a:prstGeom>
            <a:noFill/>
            <a:ln w="9525" cap="flat" cmpd="sng">
              <a:solidFill>
                <a:srgbClr val="7F7F7F"/>
              </a:solidFill>
              <a:prstDash val="solid"/>
              <a:miter lim="800000"/>
              <a:headEnd type="none" w="sm" len="sm"/>
              <a:tailEnd type="none" w="sm" len="sm"/>
            </a:ln>
          </p:spPr>
        </p:cxnSp>
        <p:sp>
          <p:nvSpPr>
            <p:cNvPr id="178" name="Google Shape;178;p20"/>
            <p:cNvSpPr/>
            <p:nvPr/>
          </p:nvSpPr>
          <p:spPr>
            <a:xfrm>
              <a:off x="3333600" y="3240138"/>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179" name="Google Shape;179;p20"/>
          <p:cNvSpPr txBox="1">
            <a:spLocks noGrp="1"/>
          </p:cNvSpPr>
          <p:nvPr>
            <p:ph type="body" idx="3"/>
          </p:nvPr>
        </p:nvSpPr>
        <p:spPr>
          <a:xfrm>
            <a:off x="611790" y="2902012"/>
            <a:ext cx="3161401" cy="9962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2"/>
              </a:buClr>
              <a:buSzPts val="1100"/>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180" name="Google Shape;180;p20"/>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181" name="Google Shape;181;p20"/>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182" name="Google Shape;182;p20"/>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183" name="Google Shape;183;p20"/>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184" name="Google Shape;184;p20"/>
          <p:cNvSpPr>
            <a:spLocks noGrp="1"/>
          </p:cNvSpPr>
          <p:nvPr>
            <p:ph type="pic" idx="4"/>
          </p:nvPr>
        </p:nvSpPr>
        <p:spPr>
          <a:xfrm>
            <a:off x="4577252" y="1867900"/>
            <a:ext cx="4562475" cy="1940814"/>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cons Content Layout">
  <p:cSld name="Icons Content Layout">
    <p:spTree>
      <p:nvGrpSpPr>
        <p:cNvPr id="1" name="Shape 185"/>
        <p:cNvGrpSpPr/>
        <p:nvPr/>
      </p:nvGrpSpPr>
      <p:grpSpPr>
        <a:xfrm>
          <a:off x="0" y="0"/>
          <a:ext cx="0" cy="0"/>
          <a:chOff x="0" y="0"/>
          <a:chExt cx="0" cy="0"/>
        </a:xfrm>
      </p:grpSpPr>
      <p:sp>
        <p:nvSpPr>
          <p:cNvPr id="186" name="Google Shape;186;p21"/>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87" name="Google Shape;187;p21"/>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p21"/>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9" name="Google Shape;189;p21"/>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190" name="Google Shape;190;p21"/>
          <p:cNvSpPr txBox="1">
            <a:spLocks noGrp="1"/>
          </p:cNvSpPr>
          <p:nvPr>
            <p:ph type="title"/>
          </p:nvPr>
        </p:nvSpPr>
        <p:spPr>
          <a:xfrm>
            <a:off x="4800238" y="530647"/>
            <a:ext cx="3370600" cy="4268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1" name="Google Shape;191;p21"/>
          <p:cNvSpPr txBox="1">
            <a:spLocks noGrp="1"/>
          </p:cNvSpPr>
          <p:nvPr>
            <p:ph type="body" idx="1"/>
          </p:nvPr>
        </p:nvSpPr>
        <p:spPr>
          <a:xfrm>
            <a:off x="4800238" y="1219366"/>
            <a:ext cx="3354831" cy="42681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192" name="Google Shape;192;p21"/>
          <p:cNvSpPr>
            <a:spLocks noGrp="1"/>
          </p:cNvSpPr>
          <p:nvPr>
            <p:ph type="pic" idx="2"/>
          </p:nvPr>
        </p:nvSpPr>
        <p:spPr>
          <a:xfrm>
            <a:off x="623888" y="644749"/>
            <a:ext cx="809244" cy="411480"/>
          </a:xfrm>
          <a:prstGeom prst="rect">
            <a:avLst/>
          </a:prstGeom>
          <a:noFill/>
          <a:ln>
            <a:noFill/>
          </a:ln>
        </p:spPr>
      </p:sp>
      <p:grpSp>
        <p:nvGrpSpPr>
          <p:cNvPr id="193" name="Google Shape;193;p21"/>
          <p:cNvGrpSpPr/>
          <p:nvPr/>
        </p:nvGrpSpPr>
        <p:grpSpPr>
          <a:xfrm flipH="1">
            <a:off x="4822801" y="1031402"/>
            <a:ext cx="4321199" cy="75600"/>
            <a:chOff x="-322276" y="3240138"/>
            <a:chExt cx="3756676" cy="100800"/>
          </a:xfrm>
        </p:grpSpPr>
        <p:cxnSp>
          <p:nvCxnSpPr>
            <p:cNvPr id="194" name="Google Shape;194;p21"/>
            <p:cNvCxnSpPr/>
            <p:nvPr/>
          </p:nvCxnSpPr>
          <p:spPr>
            <a:xfrm>
              <a:off x="-322276" y="3290538"/>
              <a:ext cx="3706276" cy="0"/>
            </a:xfrm>
            <a:prstGeom prst="straightConnector1">
              <a:avLst/>
            </a:prstGeom>
            <a:noFill/>
            <a:ln w="9525" cap="flat" cmpd="sng">
              <a:solidFill>
                <a:srgbClr val="7F7F7F"/>
              </a:solidFill>
              <a:prstDash val="solid"/>
              <a:miter lim="800000"/>
              <a:headEnd type="none" w="sm" len="sm"/>
              <a:tailEnd type="none" w="sm" len="sm"/>
            </a:ln>
          </p:spPr>
        </p:cxnSp>
        <p:sp>
          <p:nvSpPr>
            <p:cNvPr id="195" name="Google Shape;195;p21"/>
            <p:cNvSpPr/>
            <p:nvPr/>
          </p:nvSpPr>
          <p:spPr>
            <a:xfrm>
              <a:off x="3368676"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196" name="Google Shape;196;p21"/>
          <p:cNvSpPr txBox="1">
            <a:spLocks noGrp="1"/>
          </p:cNvSpPr>
          <p:nvPr>
            <p:ph type="body" idx="3"/>
          </p:nvPr>
        </p:nvSpPr>
        <p:spPr>
          <a:xfrm>
            <a:off x="2190352" y="2468880"/>
            <a:ext cx="2002536" cy="4800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cxnSp>
        <p:nvCxnSpPr>
          <p:cNvPr id="197" name="Google Shape;197;p21"/>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198" name="Google Shape;198;p21"/>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199" name="Google Shape;199;p21"/>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200" name="Google Shape;200;p21"/>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01" name="Google Shape;201;p21"/>
          <p:cNvSpPr>
            <a:spLocks noGrp="1"/>
          </p:cNvSpPr>
          <p:nvPr>
            <p:ph type="pic" idx="4"/>
          </p:nvPr>
        </p:nvSpPr>
        <p:spPr>
          <a:xfrm>
            <a:off x="1567845" y="2455164"/>
            <a:ext cx="480060" cy="493776"/>
          </a:xfrm>
          <a:prstGeom prst="rect">
            <a:avLst/>
          </a:prstGeom>
          <a:noFill/>
          <a:ln>
            <a:noFill/>
          </a:ln>
        </p:spPr>
      </p:sp>
      <p:sp>
        <p:nvSpPr>
          <p:cNvPr id="202" name="Google Shape;202;p21"/>
          <p:cNvSpPr txBox="1">
            <a:spLocks noGrp="1"/>
          </p:cNvSpPr>
          <p:nvPr>
            <p:ph type="body" idx="5"/>
          </p:nvPr>
        </p:nvSpPr>
        <p:spPr>
          <a:xfrm>
            <a:off x="623888" y="2468880"/>
            <a:ext cx="907018" cy="48006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03" name="Google Shape;203;p21"/>
          <p:cNvSpPr txBox="1">
            <a:spLocks noGrp="1"/>
          </p:cNvSpPr>
          <p:nvPr>
            <p:ph type="body" idx="6"/>
          </p:nvPr>
        </p:nvSpPr>
        <p:spPr>
          <a:xfrm>
            <a:off x="2190352" y="3320706"/>
            <a:ext cx="2002536" cy="4800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04" name="Google Shape;204;p21"/>
          <p:cNvSpPr>
            <a:spLocks noGrp="1"/>
          </p:cNvSpPr>
          <p:nvPr>
            <p:ph type="pic" idx="7"/>
          </p:nvPr>
        </p:nvSpPr>
        <p:spPr>
          <a:xfrm>
            <a:off x="1567845" y="3306990"/>
            <a:ext cx="480060" cy="493776"/>
          </a:xfrm>
          <a:prstGeom prst="rect">
            <a:avLst/>
          </a:prstGeom>
          <a:noFill/>
          <a:ln>
            <a:noFill/>
          </a:ln>
        </p:spPr>
      </p:sp>
      <p:sp>
        <p:nvSpPr>
          <p:cNvPr id="205" name="Google Shape;205;p21"/>
          <p:cNvSpPr txBox="1">
            <a:spLocks noGrp="1"/>
          </p:cNvSpPr>
          <p:nvPr>
            <p:ph type="body" idx="8"/>
          </p:nvPr>
        </p:nvSpPr>
        <p:spPr>
          <a:xfrm>
            <a:off x="623888" y="3320706"/>
            <a:ext cx="907018" cy="48006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06" name="Google Shape;206;p21"/>
          <p:cNvSpPr txBox="1">
            <a:spLocks noGrp="1"/>
          </p:cNvSpPr>
          <p:nvPr>
            <p:ph type="body" idx="9"/>
          </p:nvPr>
        </p:nvSpPr>
        <p:spPr>
          <a:xfrm>
            <a:off x="6412069" y="2468880"/>
            <a:ext cx="2002536" cy="4800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07" name="Google Shape;207;p21"/>
          <p:cNvSpPr>
            <a:spLocks noGrp="1"/>
          </p:cNvSpPr>
          <p:nvPr>
            <p:ph type="pic" idx="13"/>
          </p:nvPr>
        </p:nvSpPr>
        <p:spPr>
          <a:xfrm>
            <a:off x="5789563" y="2455164"/>
            <a:ext cx="480060" cy="493776"/>
          </a:xfrm>
          <a:prstGeom prst="rect">
            <a:avLst/>
          </a:prstGeom>
          <a:noFill/>
          <a:ln>
            <a:noFill/>
          </a:ln>
        </p:spPr>
      </p:sp>
      <p:sp>
        <p:nvSpPr>
          <p:cNvPr id="208" name="Google Shape;208;p21"/>
          <p:cNvSpPr txBox="1">
            <a:spLocks noGrp="1"/>
          </p:cNvSpPr>
          <p:nvPr>
            <p:ph type="body" idx="14"/>
          </p:nvPr>
        </p:nvSpPr>
        <p:spPr>
          <a:xfrm>
            <a:off x="4845605" y="2468880"/>
            <a:ext cx="907018" cy="48006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09" name="Google Shape;209;p21"/>
          <p:cNvSpPr txBox="1">
            <a:spLocks noGrp="1"/>
          </p:cNvSpPr>
          <p:nvPr>
            <p:ph type="body" idx="15"/>
          </p:nvPr>
        </p:nvSpPr>
        <p:spPr>
          <a:xfrm>
            <a:off x="6412069" y="3320706"/>
            <a:ext cx="2002536" cy="4800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10" name="Google Shape;210;p21"/>
          <p:cNvSpPr>
            <a:spLocks noGrp="1"/>
          </p:cNvSpPr>
          <p:nvPr>
            <p:ph type="pic" idx="16"/>
          </p:nvPr>
        </p:nvSpPr>
        <p:spPr>
          <a:xfrm>
            <a:off x="5789563" y="3306990"/>
            <a:ext cx="480060" cy="493776"/>
          </a:xfrm>
          <a:prstGeom prst="rect">
            <a:avLst/>
          </a:prstGeom>
          <a:noFill/>
          <a:ln>
            <a:noFill/>
          </a:ln>
        </p:spPr>
      </p:sp>
      <p:sp>
        <p:nvSpPr>
          <p:cNvPr id="211" name="Google Shape;211;p21"/>
          <p:cNvSpPr txBox="1">
            <a:spLocks noGrp="1"/>
          </p:cNvSpPr>
          <p:nvPr>
            <p:ph type="body" idx="17"/>
          </p:nvPr>
        </p:nvSpPr>
        <p:spPr>
          <a:xfrm>
            <a:off x="4845605" y="3320706"/>
            <a:ext cx="907018" cy="48006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onitor and Content Layout">
  <p:cSld name="Monitor and Content Layout">
    <p:spTree>
      <p:nvGrpSpPr>
        <p:cNvPr id="1" name="Shape 212"/>
        <p:cNvGrpSpPr/>
        <p:nvPr/>
      </p:nvGrpSpPr>
      <p:grpSpPr>
        <a:xfrm>
          <a:off x="0" y="0"/>
          <a:ext cx="0" cy="0"/>
          <a:chOff x="0" y="0"/>
          <a:chExt cx="0" cy="0"/>
        </a:xfrm>
      </p:grpSpPr>
      <p:sp>
        <p:nvSpPr>
          <p:cNvPr id="213" name="Google Shape;213;p22"/>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14" name="Google Shape;214;p22"/>
          <p:cNvSpPr txBox="1">
            <a:spLocks noGrp="1"/>
          </p:cNvSpPr>
          <p:nvPr>
            <p:ph type="title"/>
          </p:nvPr>
        </p:nvSpPr>
        <p:spPr>
          <a:xfrm>
            <a:off x="602457" y="1568267"/>
            <a:ext cx="3348037" cy="60325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5" name="Google Shape;215;p22"/>
          <p:cNvSpPr txBox="1">
            <a:spLocks noGrp="1"/>
          </p:cNvSpPr>
          <p:nvPr>
            <p:ph type="body" idx="1"/>
          </p:nvPr>
        </p:nvSpPr>
        <p:spPr>
          <a:xfrm>
            <a:off x="620078" y="2433425"/>
            <a:ext cx="3332374" cy="42681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16" name="Google Shape;216;p22"/>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7" name="Google Shape;217;p22"/>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8" name="Google Shape;218;p22"/>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219" name="Google Shape;219;p22"/>
          <p:cNvSpPr/>
          <p:nvPr/>
        </p:nvSpPr>
        <p:spPr>
          <a:xfrm>
            <a:off x="4644122" y="1076350"/>
            <a:ext cx="3881628" cy="3140964"/>
          </a:xfrm>
          <a:prstGeom prst="rect">
            <a:avLst/>
          </a:prstGeom>
          <a:blipFill rotWithShape="1">
            <a:blip r:embed="rId2">
              <a:alphaModFix/>
            </a:blip>
            <a:stretch>
              <a:fillRect t="1502" b="1501"/>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20" name="Google Shape;220;p22"/>
          <p:cNvSpPr>
            <a:spLocks noGrp="1"/>
          </p:cNvSpPr>
          <p:nvPr>
            <p:ph type="pic" idx="2"/>
          </p:nvPr>
        </p:nvSpPr>
        <p:spPr>
          <a:xfrm>
            <a:off x="623888" y="644749"/>
            <a:ext cx="809244" cy="411480"/>
          </a:xfrm>
          <a:prstGeom prst="rect">
            <a:avLst/>
          </a:prstGeom>
          <a:noFill/>
          <a:ln>
            <a:noFill/>
          </a:ln>
        </p:spPr>
      </p:sp>
      <p:grpSp>
        <p:nvGrpSpPr>
          <p:cNvPr id="221" name="Google Shape;221;p22"/>
          <p:cNvGrpSpPr/>
          <p:nvPr/>
        </p:nvGrpSpPr>
        <p:grpSpPr>
          <a:xfrm>
            <a:off x="0" y="2245461"/>
            <a:ext cx="2575800" cy="75600"/>
            <a:chOff x="0" y="3240138"/>
            <a:chExt cx="3434400" cy="100800"/>
          </a:xfrm>
        </p:grpSpPr>
        <p:cxnSp>
          <p:nvCxnSpPr>
            <p:cNvPr id="222" name="Google Shape;222;p22"/>
            <p:cNvCxnSpPr/>
            <p:nvPr/>
          </p:nvCxnSpPr>
          <p:spPr>
            <a:xfrm>
              <a:off x="0" y="3290538"/>
              <a:ext cx="3384000" cy="0"/>
            </a:xfrm>
            <a:prstGeom prst="straightConnector1">
              <a:avLst/>
            </a:prstGeom>
            <a:noFill/>
            <a:ln w="9525" cap="flat" cmpd="sng">
              <a:solidFill>
                <a:srgbClr val="7F7F7F"/>
              </a:solidFill>
              <a:prstDash val="solid"/>
              <a:miter lim="800000"/>
              <a:headEnd type="none" w="sm" len="sm"/>
              <a:tailEnd type="none" w="sm" len="sm"/>
            </a:ln>
          </p:spPr>
        </p:cxnSp>
        <p:sp>
          <p:nvSpPr>
            <p:cNvPr id="223" name="Google Shape;223;p22"/>
            <p:cNvSpPr/>
            <p:nvPr/>
          </p:nvSpPr>
          <p:spPr>
            <a:xfrm>
              <a:off x="3333600" y="3240138"/>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224" name="Google Shape;224;p22"/>
          <p:cNvSpPr txBox="1">
            <a:spLocks noGrp="1"/>
          </p:cNvSpPr>
          <p:nvPr>
            <p:ph type="body" idx="3"/>
          </p:nvPr>
        </p:nvSpPr>
        <p:spPr>
          <a:xfrm>
            <a:off x="611790" y="2902012"/>
            <a:ext cx="3339740" cy="996248"/>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25" name="Google Shape;225;p22"/>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226" name="Google Shape;226;p22"/>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227" name="Google Shape;227;p22"/>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228" name="Google Shape;228;p22"/>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229" name="Google Shape;229;p22"/>
          <p:cNvSpPr>
            <a:spLocks noGrp="1"/>
          </p:cNvSpPr>
          <p:nvPr>
            <p:ph type="pic" idx="4"/>
          </p:nvPr>
        </p:nvSpPr>
        <p:spPr>
          <a:xfrm>
            <a:off x="4772122" y="1255456"/>
            <a:ext cx="3640471" cy="2356055"/>
          </a:xfrm>
          <a:prstGeom prst="rect">
            <a:avLst/>
          </a:prstGeom>
          <a:noFill/>
          <a:ln w="25400" cap="flat" cmpd="sng">
            <a:solidFill>
              <a:schemeClr val="dk2"/>
            </a:solidFill>
            <a:prstDash val="solid"/>
            <a:round/>
            <a:headEnd type="none" w="sm" len="sm"/>
            <a:tailEnd type="none" w="sm" len="sm"/>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ubtitle Content Layout">
  <p:cSld name="Title and Subtitle Content Layout">
    <p:spTree>
      <p:nvGrpSpPr>
        <p:cNvPr id="1" name="Shape 230"/>
        <p:cNvGrpSpPr/>
        <p:nvPr/>
      </p:nvGrpSpPr>
      <p:grpSpPr>
        <a:xfrm>
          <a:off x="0" y="0"/>
          <a:ext cx="0" cy="0"/>
          <a:chOff x="0" y="0"/>
          <a:chExt cx="0" cy="0"/>
        </a:xfrm>
      </p:grpSpPr>
      <p:sp>
        <p:nvSpPr>
          <p:cNvPr id="231" name="Google Shape;231;p23"/>
          <p:cNvSpPr>
            <a:spLocks noGrp="1"/>
          </p:cNvSpPr>
          <p:nvPr>
            <p:ph type="pic" idx="2"/>
          </p:nvPr>
        </p:nvSpPr>
        <p:spPr>
          <a:xfrm>
            <a:off x="0" y="1261872"/>
            <a:ext cx="9143999" cy="2619756"/>
          </a:xfrm>
          <a:prstGeom prst="rect">
            <a:avLst/>
          </a:prstGeom>
          <a:noFill/>
          <a:ln>
            <a:noFill/>
          </a:ln>
        </p:spPr>
      </p:sp>
      <p:sp>
        <p:nvSpPr>
          <p:cNvPr id="232" name="Google Shape;232;p23"/>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33" name="Google Shape;233;p23"/>
          <p:cNvSpPr txBox="1">
            <a:spLocks noGrp="1"/>
          </p:cNvSpPr>
          <p:nvPr>
            <p:ph type="title"/>
          </p:nvPr>
        </p:nvSpPr>
        <p:spPr>
          <a:xfrm>
            <a:off x="2897982" y="522438"/>
            <a:ext cx="3348037" cy="426814"/>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4" name="Google Shape;234;p23"/>
          <p:cNvSpPr txBox="1">
            <a:spLocks noGrp="1"/>
          </p:cNvSpPr>
          <p:nvPr>
            <p:ph type="body" idx="1"/>
          </p:nvPr>
        </p:nvSpPr>
        <p:spPr>
          <a:xfrm>
            <a:off x="2913645" y="1487314"/>
            <a:ext cx="3332374" cy="426814"/>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35" name="Google Shape;235;p23"/>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6" name="Google Shape;236;p23"/>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7" name="Google Shape;237;p23"/>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238" name="Google Shape;238;p23"/>
          <p:cNvSpPr>
            <a:spLocks noGrp="1"/>
          </p:cNvSpPr>
          <p:nvPr>
            <p:ph type="pic" idx="3"/>
          </p:nvPr>
        </p:nvSpPr>
        <p:spPr>
          <a:xfrm>
            <a:off x="623888" y="644749"/>
            <a:ext cx="809244" cy="411480"/>
          </a:xfrm>
          <a:prstGeom prst="rect">
            <a:avLst/>
          </a:prstGeom>
          <a:noFill/>
          <a:ln>
            <a:noFill/>
          </a:ln>
        </p:spPr>
      </p:sp>
      <p:sp>
        <p:nvSpPr>
          <p:cNvPr id="239" name="Google Shape;239;p23"/>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240" name="Google Shape;240;p23"/>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241" name="Google Shape;241;p23"/>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242" name="Google Shape;242;p23"/>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grpSp>
        <p:nvGrpSpPr>
          <p:cNvPr id="243" name="Google Shape;243;p23"/>
          <p:cNvGrpSpPr/>
          <p:nvPr/>
        </p:nvGrpSpPr>
        <p:grpSpPr>
          <a:xfrm>
            <a:off x="3843297" y="1029962"/>
            <a:ext cx="1457406" cy="75600"/>
            <a:chOff x="3149478" y="1373283"/>
            <a:chExt cx="1943208" cy="100800"/>
          </a:xfrm>
        </p:grpSpPr>
        <p:grpSp>
          <p:nvGrpSpPr>
            <p:cNvPr id="244" name="Google Shape;244;p23"/>
            <p:cNvGrpSpPr/>
            <p:nvPr/>
          </p:nvGrpSpPr>
          <p:grpSpPr>
            <a:xfrm>
              <a:off x="3149478" y="1373283"/>
              <a:ext cx="1943208" cy="100800"/>
              <a:chOff x="0" y="3237441"/>
              <a:chExt cx="1943208" cy="100800"/>
            </a:xfrm>
          </p:grpSpPr>
          <p:cxnSp>
            <p:nvCxnSpPr>
              <p:cNvPr id="245" name="Google Shape;245;p23"/>
              <p:cNvCxnSpPr/>
              <p:nvPr/>
            </p:nvCxnSpPr>
            <p:spPr>
              <a:xfrm>
                <a:off x="0" y="3290538"/>
                <a:ext cx="1892808" cy="0"/>
              </a:xfrm>
              <a:prstGeom prst="straightConnector1">
                <a:avLst/>
              </a:prstGeom>
              <a:noFill/>
              <a:ln w="9525" cap="flat" cmpd="sng">
                <a:solidFill>
                  <a:srgbClr val="7F7F7F"/>
                </a:solidFill>
                <a:prstDash val="solid"/>
                <a:miter lim="800000"/>
                <a:headEnd type="none" w="sm" len="sm"/>
                <a:tailEnd type="none" w="sm" len="sm"/>
              </a:ln>
            </p:spPr>
          </p:cxnSp>
          <p:sp>
            <p:nvSpPr>
              <p:cNvPr id="246" name="Google Shape;246;p23"/>
              <p:cNvSpPr/>
              <p:nvPr/>
            </p:nvSpPr>
            <p:spPr>
              <a:xfrm>
                <a:off x="1842408" y="3237441"/>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247" name="Google Shape;247;p23"/>
            <p:cNvSpPr/>
            <p:nvPr/>
          </p:nvSpPr>
          <p:spPr>
            <a:xfrm>
              <a:off x="3149478" y="1373283"/>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ntent Layout">
  <p:cSld name="Three Content Layout">
    <p:spTree>
      <p:nvGrpSpPr>
        <p:cNvPr id="1" name="Shape 248"/>
        <p:cNvGrpSpPr/>
        <p:nvPr/>
      </p:nvGrpSpPr>
      <p:grpSpPr>
        <a:xfrm>
          <a:off x="0" y="0"/>
          <a:ext cx="0" cy="0"/>
          <a:chOff x="0" y="0"/>
          <a:chExt cx="0" cy="0"/>
        </a:xfrm>
      </p:grpSpPr>
      <p:sp>
        <p:nvSpPr>
          <p:cNvPr id="249" name="Google Shape;249;p24"/>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50" name="Google Shape;250;p24"/>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1" name="Google Shape;251;p24"/>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2" name="Google Shape;252;p24"/>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253" name="Google Shape;253;p24"/>
          <p:cNvSpPr txBox="1">
            <a:spLocks noGrp="1"/>
          </p:cNvSpPr>
          <p:nvPr>
            <p:ph type="title"/>
          </p:nvPr>
        </p:nvSpPr>
        <p:spPr>
          <a:xfrm>
            <a:off x="3828197" y="530647"/>
            <a:ext cx="4733166" cy="426814"/>
          </a:xfrm>
          <a:prstGeom prst="rect">
            <a:avLst/>
          </a:prstGeom>
          <a:noFill/>
          <a:ln>
            <a:noFill/>
          </a:ln>
        </p:spPr>
        <p:txBody>
          <a:bodyPr spcFirstLastPara="1" wrap="square" lIns="0" tIns="0" rIns="0" bIns="0" anchor="b" anchorCtr="0">
            <a:normAutofit/>
          </a:bodyPr>
          <a:lstStyle>
            <a:lvl1pPr lvl="0" algn="r">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4" name="Google Shape;254;p24"/>
          <p:cNvSpPr txBox="1">
            <a:spLocks noGrp="1"/>
          </p:cNvSpPr>
          <p:nvPr>
            <p:ph type="body" idx="1"/>
          </p:nvPr>
        </p:nvSpPr>
        <p:spPr>
          <a:xfrm>
            <a:off x="3828197" y="1219366"/>
            <a:ext cx="4717396" cy="426814"/>
          </a:xfrm>
          <a:prstGeom prst="rect">
            <a:avLst/>
          </a:prstGeom>
          <a:noFill/>
          <a:ln>
            <a:noFill/>
          </a:ln>
        </p:spPr>
        <p:txBody>
          <a:bodyPr spcFirstLastPara="1" wrap="square" lIns="0" tIns="0" rIns="0" bIns="0" anchor="t" anchorCtr="0">
            <a:normAutofit/>
          </a:bodyPr>
          <a:lstStyle>
            <a:lvl1pPr marL="457200" lvl="0" indent="-228600" algn="r">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55" name="Google Shape;255;p24"/>
          <p:cNvSpPr>
            <a:spLocks noGrp="1"/>
          </p:cNvSpPr>
          <p:nvPr>
            <p:ph type="pic" idx="2"/>
          </p:nvPr>
        </p:nvSpPr>
        <p:spPr>
          <a:xfrm>
            <a:off x="623888" y="644749"/>
            <a:ext cx="809244" cy="411480"/>
          </a:xfrm>
          <a:prstGeom prst="rect">
            <a:avLst/>
          </a:prstGeom>
          <a:noFill/>
          <a:ln>
            <a:noFill/>
          </a:ln>
        </p:spPr>
      </p:sp>
      <p:grpSp>
        <p:nvGrpSpPr>
          <p:cNvPr id="256" name="Google Shape;256;p24"/>
          <p:cNvGrpSpPr/>
          <p:nvPr/>
        </p:nvGrpSpPr>
        <p:grpSpPr>
          <a:xfrm flipH="1">
            <a:off x="5384461" y="1031402"/>
            <a:ext cx="3759539" cy="75600"/>
            <a:chOff x="304632" y="3240138"/>
            <a:chExt cx="3129768" cy="100800"/>
          </a:xfrm>
        </p:grpSpPr>
        <p:cxnSp>
          <p:nvCxnSpPr>
            <p:cNvPr id="257" name="Google Shape;257;p24"/>
            <p:cNvCxnSpPr/>
            <p:nvPr/>
          </p:nvCxnSpPr>
          <p:spPr>
            <a:xfrm>
              <a:off x="304632" y="3290538"/>
              <a:ext cx="3079370" cy="0"/>
            </a:xfrm>
            <a:prstGeom prst="straightConnector1">
              <a:avLst/>
            </a:prstGeom>
            <a:noFill/>
            <a:ln w="9525" cap="flat" cmpd="sng">
              <a:solidFill>
                <a:srgbClr val="7F7F7F"/>
              </a:solidFill>
              <a:prstDash val="solid"/>
              <a:miter lim="800000"/>
              <a:headEnd type="none" w="sm" len="sm"/>
              <a:tailEnd type="none" w="sm" len="sm"/>
            </a:ln>
          </p:spPr>
        </p:cxnSp>
        <p:sp>
          <p:nvSpPr>
            <p:cNvPr id="258" name="Google Shape;258;p24"/>
            <p:cNvSpPr/>
            <p:nvPr/>
          </p:nvSpPr>
          <p:spPr>
            <a:xfrm>
              <a:off x="3368676"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259" name="Google Shape;259;p24"/>
          <p:cNvSpPr txBox="1">
            <a:spLocks noGrp="1"/>
          </p:cNvSpPr>
          <p:nvPr>
            <p:ph type="body" idx="3"/>
          </p:nvPr>
        </p:nvSpPr>
        <p:spPr>
          <a:xfrm>
            <a:off x="920195" y="3203472"/>
            <a:ext cx="2208276" cy="106486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cxnSp>
        <p:nvCxnSpPr>
          <p:cNvPr id="260" name="Google Shape;260;p24"/>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261" name="Google Shape;261;p24"/>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262" name="Google Shape;262;p24"/>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263" name="Google Shape;263;p24"/>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64" name="Google Shape;264;p24"/>
          <p:cNvSpPr txBox="1">
            <a:spLocks noGrp="1"/>
          </p:cNvSpPr>
          <p:nvPr>
            <p:ph type="body" idx="4"/>
          </p:nvPr>
        </p:nvSpPr>
        <p:spPr>
          <a:xfrm>
            <a:off x="920195" y="2893958"/>
            <a:ext cx="2208276" cy="246257"/>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65" name="Google Shape;265;p24"/>
          <p:cNvSpPr>
            <a:spLocks noGrp="1"/>
          </p:cNvSpPr>
          <p:nvPr>
            <p:ph type="body" idx="5"/>
          </p:nvPr>
        </p:nvSpPr>
        <p:spPr>
          <a:xfrm>
            <a:off x="920195" y="2070388"/>
            <a:ext cx="733806" cy="733806"/>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6" name="Google Shape;266;p24"/>
          <p:cNvSpPr txBox="1">
            <a:spLocks noGrp="1"/>
          </p:cNvSpPr>
          <p:nvPr>
            <p:ph type="body" idx="6"/>
          </p:nvPr>
        </p:nvSpPr>
        <p:spPr>
          <a:xfrm>
            <a:off x="3653486" y="3203472"/>
            <a:ext cx="2208276" cy="106486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67" name="Google Shape;267;p24"/>
          <p:cNvSpPr>
            <a:spLocks noGrp="1"/>
          </p:cNvSpPr>
          <p:nvPr>
            <p:ph type="body" idx="7"/>
          </p:nvPr>
        </p:nvSpPr>
        <p:spPr>
          <a:xfrm>
            <a:off x="3653486" y="2070388"/>
            <a:ext cx="733806" cy="733806"/>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8" name="Google Shape;268;p24"/>
          <p:cNvSpPr txBox="1">
            <a:spLocks noGrp="1"/>
          </p:cNvSpPr>
          <p:nvPr>
            <p:ph type="body" idx="8"/>
          </p:nvPr>
        </p:nvSpPr>
        <p:spPr>
          <a:xfrm>
            <a:off x="3653486" y="2893958"/>
            <a:ext cx="2208276" cy="246257"/>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69" name="Google Shape;269;p24"/>
          <p:cNvSpPr txBox="1">
            <a:spLocks noGrp="1"/>
          </p:cNvSpPr>
          <p:nvPr>
            <p:ph type="body" idx="9"/>
          </p:nvPr>
        </p:nvSpPr>
        <p:spPr>
          <a:xfrm>
            <a:off x="6386777" y="3203472"/>
            <a:ext cx="2208276" cy="106486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70" name="Google Shape;270;p24"/>
          <p:cNvSpPr>
            <a:spLocks noGrp="1"/>
          </p:cNvSpPr>
          <p:nvPr>
            <p:ph type="body" idx="13"/>
          </p:nvPr>
        </p:nvSpPr>
        <p:spPr>
          <a:xfrm>
            <a:off x="6386777" y="2070388"/>
            <a:ext cx="733806" cy="733806"/>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1" name="Google Shape;271;p24"/>
          <p:cNvSpPr txBox="1">
            <a:spLocks noGrp="1"/>
          </p:cNvSpPr>
          <p:nvPr>
            <p:ph type="body" idx="14"/>
          </p:nvPr>
        </p:nvSpPr>
        <p:spPr>
          <a:xfrm>
            <a:off x="6386777" y="2893958"/>
            <a:ext cx="2208276" cy="246257"/>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cxnSp>
        <p:nvCxnSpPr>
          <p:cNvPr id="272" name="Google Shape;272;p24"/>
          <p:cNvCxnSpPr/>
          <p:nvPr/>
        </p:nvCxnSpPr>
        <p:spPr>
          <a:xfrm>
            <a:off x="1654001" y="2442080"/>
            <a:ext cx="1998000" cy="0"/>
          </a:xfrm>
          <a:prstGeom prst="straightConnector1">
            <a:avLst/>
          </a:prstGeom>
          <a:noFill/>
          <a:ln w="9525" cap="flat" cmpd="sng">
            <a:solidFill>
              <a:schemeClr val="dk1"/>
            </a:solidFill>
            <a:prstDash val="solid"/>
            <a:miter lim="800000"/>
            <a:headEnd type="none" w="sm" len="sm"/>
            <a:tailEnd type="none" w="sm" len="sm"/>
          </a:ln>
        </p:spPr>
      </p:cxnSp>
      <p:cxnSp>
        <p:nvCxnSpPr>
          <p:cNvPr id="273" name="Google Shape;273;p24"/>
          <p:cNvCxnSpPr/>
          <p:nvPr/>
        </p:nvCxnSpPr>
        <p:spPr>
          <a:xfrm>
            <a:off x="4387379" y="2441839"/>
            <a:ext cx="1998000"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Comparison">
  <p:cSld name="Numbers Comparison">
    <p:spTree>
      <p:nvGrpSpPr>
        <p:cNvPr id="1" name="Shape 274"/>
        <p:cNvGrpSpPr/>
        <p:nvPr/>
      </p:nvGrpSpPr>
      <p:grpSpPr>
        <a:xfrm>
          <a:off x="0" y="0"/>
          <a:ext cx="0" cy="0"/>
          <a:chOff x="0" y="0"/>
          <a:chExt cx="0" cy="0"/>
        </a:xfrm>
      </p:grpSpPr>
      <p:sp>
        <p:nvSpPr>
          <p:cNvPr id="275" name="Google Shape;275;p25"/>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76" name="Google Shape;276;p25"/>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7" name="Google Shape;277;p25"/>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8" name="Google Shape;278;p25"/>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279" name="Google Shape;279;p25"/>
          <p:cNvSpPr txBox="1">
            <a:spLocks noGrp="1"/>
          </p:cNvSpPr>
          <p:nvPr>
            <p:ph type="title"/>
          </p:nvPr>
        </p:nvSpPr>
        <p:spPr>
          <a:xfrm>
            <a:off x="3219012" y="530647"/>
            <a:ext cx="5338542" cy="4268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0" name="Google Shape;280;p25"/>
          <p:cNvSpPr txBox="1">
            <a:spLocks noGrp="1"/>
          </p:cNvSpPr>
          <p:nvPr>
            <p:ph type="body" idx="1"/>
          </p:nvPr>
        </p:nvSpPr>
        <p:spPr>
          <a:xfrm>
            <a:off x="3219012" y="1219366"/>
            <a:ext cx="5322532" cy="73380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81" name="Google Shape;281;p25"/>
          <p:cNvSpPr>
            <a:spLocks noGrp="1"/>
          </p:cNvSpPr>
          <p:nvPr>
            <p:ph type="pic" idx="2"/>
          </p:nvPr>
        </p:nvSpPr>
        <p:spPr>
          <a:xfrm>
            <a:off x="623888" y="644749"/>
            <a:ext cx="809244" cy="411480"/>
          </a:xfrm>
          <a:prstGeom prst="rect">
            <a:avLst/>
          </a:prstGeom>
          <a:noFill/>
          <a:ln>
            <a:noFill/>
          </a:ln>
        </p:spPr>
      </p:sp>
      <p:grpSp>
        <p:nvGrpSpPr>
          <p:cNvPr id="282" name="Google Shape;282;p25"/>
          <p:cNvGrpSpPr/>
          <p:nvPr/>
        </p:nvGrpSpPr>
        <p:grpSpPr>
          <a:xfrm flipH="1">
            <a:off x="3235862" y="1031402"/>
            <a:ext cx="5908321" cy="75600"/>
            <a:chOff x="245426" y="3240138"/>
            <a:chExt cx="4016100" cy="100800"/>
          </a:xfrm>
        </p:grpSpPr>
        <p:cxnSp>
          <p:nvCxnSpPr>
            <p:cNvPr id="283" name="Google Shape;283;p25"/>
            <p:cNvCxnSpPr>
              <a:endCxn id="284" idx="6"/>
            </p:cNvCxnSpPr>
            <p:nvPr/>
          </p:nvCxnSpPr>
          <p:spPr>
            <a:xfrm>
              <a:off x="245426" y="3290538"/>
              <a:ext cx="4016100" cy="0"/>
            </a:xfrm>
            <a:prstGeom prst="straightConnector1">
              <a:avLst/>
            </a:prstGeom>
            <a:noFill/>
            <a:ln w="9525" cap="flat" cmpd="sng">
              <a:solidFill>
                <a:srgbClr val="7F7F7F"/>
              </a:solidFill>
              <a:prstDash val="solid"/>
              <a:miter lim="800000"/>
              <a:headEnd type="none" w="sm" len="sm"/>
              <a:tailEnd type="none" w="sm" len="sm"/>
            </a:ln>
          </p:spPr>
        </p:cxnSp>
        <p:sp>
          <p:nvSpPr>
            <p:cNvPr id="284" name="Google Shape;284;p25"/>
            <p:cNvSpPr/>
            <p:nvPr/>
          </p:nvSpPr>
          <p:spPr>
            <a:xfrm>
              <a:off x="4210138" y="3240138"/>
              <a:ext cx="51388"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cxnSp>
        <p:nvCxnSpPr>
          <p:cNvPr id="285" name="Google Shape;285;p25"/>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286" name="Google Shape;286;p25"/>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287" name="Google Shape;287;p25"/>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288" name="Google Shape;288;p25"/>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89" name="Google Shape;289;p25"/>
          <p:cNvSpPr txBox="1">
            <a:spLocks noGrp="1"/>
          </p:cNvSpPr>
          <p:nvPr>
            <p:ph type="body" idx="3"/>
          </p:nvPr>
        </p:nvSpPr>
        <p:spPr>
          <a:xfrm>
            <a:off x="587792" y="2476456"/>
            <a:ext cx="2556182" cy="733806"/>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0" name="Google Shape;290;p25"/>
          <p:cNvSpPr txBox="1">
            <a:spLocks noGrp="1"/>
          </p:cNvSpPr>
          <p:nvPr>
            <p:ph type="body" idx="4"/>
          </p:nvPr>
        </p:nvSpPr>
        <p:spPr>
          <a:xfrm>
            <a:off x="4287247" y="2545871"/>
            <a:ext cx="4258725" cy="73380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91" name="Google Shape;291;p25"/>
          <p:cNvSpPr txBox="1">
            <a:spLocks noGrp="1"/>
          </p:cNvSpPr>
          <p:nvPr>
            <p:ph type="body" idx="5"/>
          </p:nvPr>
        </p:nvSpPr>
        <p:spPr>
          <a:xfrm>
            <a:off x="3219012" y="2545871"/>
            <a:ext cx="1049324" cy="7338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92" name="Google Shape;292;p25"/>
          <p:cNvSpPr txBox="1">
            <a:spLocks noGrp="1"/>
          </p:cNvSpPr>
          <p:nvPr>
            <p:ph type="body" idx="6"/>
          </p:nvPr>
        </p:nvSpPr>
        <p:spPr>
          <a:xfrm>
            <a:off x="587792" y="3445997"/>
            <a:ext cx="2556182" cy="733806"/>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25"/>
          <p:cNvSpPr txBox="1">
            <a:spLocks noGrp="1"/>
          </p:cNvSpPr>
          <p:nvPr>
            <p:ph type="body" idx="7"/>
          </p:nvPr>
        </p:nvSpPr>
        <p:spPr>
          <a:xfrm>
            <a:off x="4287247" y="3515412"/>
            <a:ext cx="4258725" cy="73380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94" name="Google Shape;294;p25"/>
          <p:cNvSpPr txBox="1">
            <a:spLocks noGrp="1"/>
          </p:cNvSpPr>
          <p:nvPr>
            <p:ph type="body" idx="8"/>
          </p:nvPr>
        </p:nvSpPr>
        <p:spPr>
          <a:xfrm>
            <a:off x="3219012" y="3515412"/>
            <a:ext cx="1049324" cy="7338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Layout with circles">
  <p:cSld name="Content Layout with circles">
    <p:spTree>
      <p:nvGrpSpPr>
        <p:cNvPr id="1" name="Shape 295"/>
        <p:cNvGrpSpPr/>
        <p:nvPr/>
      </p:nvGrpSpPr>
      <p:grpSpPr>
        <a:xfrm>
          <a:off x="0" y="0"/>
          <a:ext cx="0" cy="0"/>
          <a:chOff x="0" y="0"/>
          <a:chExt cx="0" cy="0"/>
        </a:xfrm>
      </p:grpSpPr>
      <p:sp>
        <p:nvSpPr>
          <p:cNvPr id="296" name="Google Shape;296;p26"/>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297" name="Google Shape;297;p26"/>
          <p:cNvSpPr txBox="1">
            <a:spLocks noGrp="1"/>
          </p:cNvSpPr>
          <p:nvPr>
            <p:ph type="title"/>
          </p:nvPr>
        </p:nvSpPr>
        <p:spPr>
          <a:xfrm>
            <a:off x="602457" y="2431984"/>
            <a:ext cx="3348037" cy="88288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8" name="Google Shape;298;p26"/>
          <p:cNvSpPr txBox="1">
            <a:spLocks noGrp="1"/>
          </p:cNvSpPr>
          <p:nvPr>
            <p:ph type="body" idx="1"/>
          </p:nvPr>
        </p:nvSpPr>
        <p:spPr>
          <a:xfrm>
            <a:off x="620078" y="3654711"/>
            <a:ext cx="3332374" cy="66154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299" name="Google Shape;299;p26"/>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0" name="Google Shape;300;p26"/>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1" name="Google Shape;301;p26"/>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302" name="Google Shape;302;p26"/>
          <p:cNvSpPr>
            <a:spLocks noGrp="1"/>
          </p:cNvSpPr>
          <p:nvPr>
            <p:ph type="pic" idx="2"/>
          </p:nvPr>
        </p:nvSpPr>
        <p:spPr>
          <a:xfrm>
            <a:off x="623888" y="644749"/>
            <a:ext cx="809244" cy="411480"/>
          </a:xfrm>
          <a:prstGeom prst="rect">
            <a:avLst/>
          </a:prstGeom>
          <a:noFill/>
          <a:ln>
            <a:noFill/>
          </a:ln>
        </p:spPr>
      </p:sp>
      <p:grpSp>
        <p:nvGrpSpPr>
          <p:cNvPr id="303" name="Google Shape;303;p26"/>
          <p:cNvGrpSpPr/>
          <p:nvPr/>
        </p:nvGrpSpPr>
        <p:grpSpPr>
          <a:xfrm>
            <a:off x="0" y="3436037"/>
            <a:ext cx="3277800" cy="75600"/>
            <a:chOff x="-1228304" y="3240138"/>
            <a:chExt cx="4370400" cy="100800"/>
          </a:xfrm>
        </p:grpSpPr>
        <p:cxnSp>
          <p:nvCxnSpPr>
            <p:cNvPr id="304" name="Google Shape;304;p26"/>
            <p:cNvCxnSpPr/>
            <p:nvPr/>
          </p:nvCxnSpPr>
          <p:spPr>
            <a:xfrm>
              <a:off x="-1228304" y="3290538"/>
              <a:ext cx="4320000" cy="0"/>
            </a:xfrm>
            <a:prstGeom prst="straightConnector1">
              <a:avLst/>
            </a:prstGeom>
            <a:noFill/>
            <a:ln w="9525" cap="flat" cmpd="sng">
              <a:solidFill>
                <a:srgbClr val="7F7F7F"/>
              </a:solidFill>
              <a:prstDash val="solid"/>
              <a:miter lim="800000"/>
              <a:headEnd type="none" w="sm" len="sm"/>
              <a:tailEnd type="none" w="sm" len="sm"/>
            </a:ln>
          </p:spPr>
        </p:cxnSp>
        <p:sp>
          <p:nvSpPr>
            <p:cNvPr id="305" name="Google Shape;305;p26"/>
            <p:cNvSpPr/>
            <p:nvPr/>
          </p:nvSpPr>
          <p:spPr>
            <a:xfrm>
              <a:off x="3041296" y="3240138"/>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306" name="Google Shape;306;p26"/>
          <p:cNvSpPr txBox="1">
            <a:spLocks noGrp="1"/>
          </p:cNvSpPr>
          <p:nvPr>
            <p:ph type="body" idx="3"/>
          </p:nvPr>
        </p:nvSpPr>
        <p:spPr>
          <a:xfrm>
            <a:off x="4149767" y="3413614"/>
            <a:ext cx="4391777" cy="90605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07" name="Google Shape;307;p26"/>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308" name="Google Shape;308;p26"/>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309" name="Google Shape;309;p26"/>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310" name="Google Shape;310;p26"/>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311" name="Google Shape;311;p26"/>
          <p:cNvSpPr/>
          <p:nvPr/>
        </p:nvSpPr>
        <p:spPr>
          <a:xfrm>
            <a:off x="2712720" y="644749"/>
            <a:ext cx="1591056" cy="1591056"/>
          </a:xfrm>
          <a:prstGeom prst="ellipse">
            <a:avLst/>
          </a:prstGeom>
          <a:no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312" name="Google Shape;312;p26"/>
          <p:cNvSpPr/>
          <p:nvPr/>
        </p:nvSpPr>
        <p:spPr>
          <a:xfrm>
            <a:off x="4142224" y="627460"/>
            <a:ext cx="2112264" cy="2112264"/>
          </a:xfrm>
          <a:prstGeom prst="ellipse">
            <a:avLst/>
          </a:prstGeom>
          <a:no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313" name="Google Shape;313;p26"/>
          <p:cNvSpPr/>
          <p:nvPr/>
        </p:nvSpPr>
        <p:spPr>
          <a:xfrm>
            <a:off x="6092936" y="644749"/>
            <a:ext cx="2455164" cy="2455164"/>
          </a:xfrm>
          <a:prstGeom prst="ellipse">
            <a:avLst/>
          </a:prstGeom>
          <a:no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314" name="Google Shape;314;p26"/>
          <p:cNvSpPr txBox="1">
            <a:spLocks noGrp="1"/>
          </p:cNvSpPr>
          <p:nvPr>
            <p:ph type="body" idx="4"/>
          </p:nvPr>
        </p:nvSpPr>
        <p:spPr>
          <a:xfrm>
            <a:off x="2888948" y="1036741"/>
            <a:ext cx="1260819" cy="733806"/>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5" name="Google Shape;315;p26"/>
          <p:cNvSpPr txBox="1">
            <a:spLocks noGrp="1"/>
          </p:cNvSpPr>
          <p:nvPr>
            <p:ph type="body" idx="5"/>
          </p:nvPr>
        </p:nvSpPr>
        <p:spPr>
          <a:xfrm>
            <a:off x="2945643" y="1772768"/>
            <a:ext cx="1139886" cy="462820"/>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16" name="Google Shape;316;p26"/>
          <p:cNvSpPr txBox="1">
            <a:spLocks noGrp="1"/>
          </p:cNvSpPr>
          <p:nvPr>
            <p:ph type="body" idx="6"/>
          </p:nvPr>
        </p:nvSpPr>
        <p:spPr>
          <a:xfrm>
            <a:off x="2854599" y="889381"/>
            <a:ext cx="1139886" cy="187964"/>
          </a:xfrm>
          <a:prstGeom prst="rect">
            <a:avLst/>
          </a:prstGeom>
          <a:noFill/>
          <a:ln>
            <a:noFill/>
          </a:ln>
        </p:spPr>
        <p:txBody>
          <a:bodyPr spcFirstLastPara="1" wrap="square" lIns="0" tIns="0" rIns="0" bIns="0" anchor="t" anchorCtr="0">
            <a:normAutofit/>
          </a:bodyPr>
          <a:lstStyle>
            <a:lvl1pPr marL="457200" lvl="0" indent="-228600" algn="r">
              <a:lnSpc>
                <a:spcPct val="90000"/>
              </a:lnSpc>
              <a:spcBef>
                <a:spcPts val="500"/>
              </a:spcBef>
              <a:spcAft>
                <a:spcPts val="0"/>
              </a:spcAft>
              <a:buClr>
                <a:schemeClr val="dk1"/>
              </a:buClr>
              <a:buSzPts val="1400"/>
              <a:buFont typeface="Courier New"/>
              <a:buNone/>
              <a:defRPr sz="1400" b="0">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17" name="Google Shape;317;p26"/>
          <p:cNvSpPr txBox="1">
            <a:spLocks noGrp="1"/>
          </p:cNvSpPr>
          <p:nvPr>
            <p:ph type="body" idx="7"/>
          </p:nvPr>
        </p:nvSpPr>
        <p:spPr>
          <a:xfrm>
            <a:off x="4585121" y="1325923"/>
            <a:ext cx="1260819" cy="733806"/>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8" name="Google Shape;318;p26"/>
          <p:cNvSpPr txBox="1">
            <a:spLocks noGrp="1"/>
          </p:cNvSpPr>
          <p:nvPr>
            <p:ph type="body" idx="8"/>
          </p:nvPr>
        </p:nvSpPr>
        <p:spPr>
          <a:xfrm>
            <a:off x="4641816" y="2065004"/>
            <a:ext cx="1139886" cy="462820"/>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19" name="Google Shape;319;p26"/>
          <p:cNvSpPr txBox="1">
            <a:spLocks noGrp="1"/>
          </p:cNvSpPr>
          <p:nvPr>
            <p:ph type="body" idx="9"/>
          </p:nvPr>
        </p:nvSpPr>
        <p:spPr>
          <a:xfrm>
            <a:off x="4550772" y="1153241"/>
            <a:ext cx="1139886" cy="187964"/>
          </a:xfrm>
          <a:prstGeom prst="rect">
            <a:avLst/>
          </a:prstGeom>
          <a:noFill/>
          <a:ln>
            <a:noFill/>
          </a:ln>
        </p:spPr>
        <p:txBody>
          <a:bodyPr spcFirstLastPara="1" wrap="square" lIns="0" tIns="0" rIns="0" bIns="0" anchor="t" anchorCtr="0">
            <a:normAutofit/>
          </a:bodyPr>
          <a:lstStyle>
            <a:lvl1pPr marL="457200" lvl="0" indent="-228600" algn="r">
              <a:lnSpc>
                <a:spcPct val="90000"/>
              </a:lnSpc>
              <a:spcBef>
                <a:spcPts val="500"/>
              </a:spcBef>
              <a:spcAft>
                <a:spcPts val="0"/>
              </a:spcAft>
              <a:buClr>
                <a:schemeClr val="dk1"/>
              </a:buClr>
              <a:buSzPts val="1400"/>
              <a:buFont typeface="Courier New"/>
              <a:buNone/>
              <a:defRPr sz="1400" b="0">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20" name="Google Shape;320;p26"/>
          <p:cNvSpPr txBox="1">
            <a:spLocks noGrp="1"/>
          </p:cNvSpPr>
          <p:nvPr>
            <p:ph type="body" idx="13"/>
          </p:nvPr>
        </p:nvSpPr>
        <p:spPr>
          <a:xfrm>
            <a:off x="6535833" y="1536846"/>
            <a:ext cx="1507815" cy="733806"/>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1" name="Google Shape;321;p26"/>
          <p:cNvSpPr txBox="1">
            <a:spLocks noGrp="1"/>
          </p:cNvSpPr>
          <p:nvPr>
            <p:ph type="body" idx="14"/>
          </p:nvPr>
        </p:nvSpPr>
        <p:spPr>
          <a:xfrm>
            <a:off x="6736301" y="2275927"/>
            <a:ext cx="1139886" cy="462820"/>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22" name="Google Shape;322;p26"/>
          <p:cNvSpPr txBox="1">
            <a:spLocks noGrp="1"/>
          </p:cNvSpPr>
          <p:nvPr>
            <p:ph type="body" idx="15"/>
          </p:nvPr>
        </p:nvSpPr>
        <p:spPr>
          <a:xfrm>
            <a:off x="6816788" y="1364164"/>
            <a:ext cx="1139886" cy="187964"/>
          </a:xfrm>
          <a:prstGeom prst="rect">
            <a:avLst/>
          </a:prstGeom>
          <a:noFill/>
          <a:ln>
            <a:noFill/>
          </a:ln>
        </p:spPr>
        <p:txBody>
          <a:bodyPr spcFirstLastPara="1" wrap="square" lIns="0" tIns="0" rIns="0" bIns="0" anchor="t" anchorCtr="0">
            <a:normAutofit/>
          </a:bodyPr>
          <a:lstStyle>
            <a:lvl1pPr marL="457200" lvl="0" indent="-228600" algn="r">
              <a:lnSpc>
                <a:spcPct val="90000"/>
              </a:lnSpc>
              <a:spcBef>
                <a:spcPts val="500"/>
              </a:spcBef>
              <a:spcAft>
                <a:spcPts val="0"/>
              </a:spcAft>
              <a:buClr>
                <a:schemeClr val="dk1"/>
              </a:buClr>
              <a:buSzPts val="1400"/>
              <a:buFont typeface="Courier New"/>
              <a:buNone/>
              <a:defRPr sz="1400" b="0">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with Subtitle">
  <p:cSld name="Two Content with Subtitle">
    <p:spTree>
      <p:nvGrpSpPr>
        <p:cNvPr id="1" name="Shape 323"/>
        <p:cNvGrpSpPr/>
        <p:nvPr/>
      </p:nvGrpSpPr>
      <p:grpSpPr>
        <a:xfrm>
          <a:off x="0" y="0"/>
          <a:ext cx="0" cy="0"/>
          <a:chOff x="0" y="0"/>
          <a:chExt cx="0" cy="0"/>
        </a:xfrm>
      </p:grpSpPr>
      <p:sp>
        <p:nvSpPr>
          <p:cNvPr id="324" name="Google Shape;324;p27"/>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325" name="Google Shape;325;p27"/>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6" name="Google Shape;326;p27"/>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7" name="Google Shape;327;p27"/>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328" name="Google Shape;328;p27"/>
          <p:cNvSpPr txBox="1">
            <a:spLocks noGrp="1"/>
          </p:cNvSpPr>
          <p:nvPr>
            <p:ph type="title"/>
          </p:nvPr>
        </p:nvSpPr>
        <p:spPr>
          <a:xfrm>
            <a:off x="4572000" y="530647"/>
            <a:ext cx="3985554" cy="4268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9" name="Google Shape;329;p27"/>
          <p:cNvSpPr txBox="1">
            <a:spLocks noGrp="1"/>
          </p:cNvSpPr>
          <p:nvPr>
            <p:ph type="body" idx="1"/>
          </p:nvPr>
        </p:nvSpPr>
        <p:spPr>
          <a:xfrm>
            <a:off x="4572000" y="1219366"/>
            <a:ext cx="3969544" cy="73380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30" name="Google Shape;330;p27"/>
          <p:cNvSpPr>
            <a:spLocks noGrp="1"/>
          </p:cNvSpPr>
          <p:nvPr>
            <p:ph type="pic" idx="2"/>
          </p:nvPr>
        </p:nvSpPr>
        <p:spPr>
          <a:xfrm>
            <a:off x="623888" y="644749"/>
            <a:ext cx="809244" cy="411480"/>
          </a:xfrm>
          <a:prstGeom prst="rect">
            <a:avLst/>
          </a:prstGeom>
          <a:noFill/>
          <a:ln>
            <a:noFill/>
          </a:ln>
        </p:spPr>
      </p:sp>
      <p:grpSp>
        <p:nvGrpSpPr>
          <p:cNvPr id="331" name="Google Shape;331;p27"/>
          <p:cNvGrpSpPr/>
          <p:nvPr/>
        </p:nvGrpSpPr>
        <p:grpSpPr>
          <a:xfrm flipH="1">
            <a:off x="4571999" y="1037529"/>
            <a:ext cx="4572000" cy="75600"/>
            <a:chOff x="646015" y="3248308"/>
            <a:chExt cx="3107749" cy="100800"/>
          </a:xfrm>
        </p:grpSpPr>
        <p:cxnSp>
          <p:nvCxnSpPr>
            <p:cNvPr id="332" name="Google Shape;332;p27"/>
            <p:cNvCxnSpPr/>
            <p:nvPr/>
          </p:nvCxnSpPr>
          <p:spPr>
            <a:xfrm>
              <a:off x="646015" y="3290538"/>
              <a:ext cx="3107749" cy="0"/>
            </a:xfrm>
            <a:prstGeom prst="straightConnector1">
              <a:avLst/>
            </a:prstGeom>
            <a:noFill/>
            <a:ln w="9525" cap="flat" cmpd="sng">
              <a:solidFill>
                <a:srgbClr val="7F7F7F"/>
              </a:solidFill>
              <a:prstDash val="solid"/>
              <a:miter lim="800000"/>
              <a:headEnd type="none" w="sm" len="sm"/>
              <a:tailEnd type="none" w="sm" len="sm"/>
            </a:ln>
          </p:spPr>
        </p:cxnSp>
        <p:sp>
          <p:nvSpPr>
            <p:cNvPr id="333" name="Google Shape;333;p27"/>
            <p:cNvSpPr/>
            <p:nvPr/>
          </p:nvSpPr>
          <p:spPr>
            <a:xfrm>
              <a:off x="3702376" y="3248308"/>
              <a:ext cx="51388"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cxnSp>
        <p:nvCxnSpPr>
          <p:cNvPr id="334" name="Google Shape;334;p27"/>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335" name="Google Shape;335;p27"/>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336" name="Google Shape;336;p27"/>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337" name="Google Shape;337;p27"/>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338" name="Google Shape;338;p27"/>
          <p:cNvSpPr txBox="1">
            <a:spLocks noGrp="1"/>
          </p:cNvSpPr>
          <p:nvPr>
            <p:ph type="body" idx="3"/>
          </p:nvPr>
        </p:nvSpPr>
        <p:spPr>
          <a:xfrm>
            <a:off x="623888" y="2501643"/>
            <a:ext cx="3613377" cy="1686634"/>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39" name="Google Shape;339;p27"/>
          <p:cNvSpPr txBox="1">
            <a:spLocks noGrp="1"/>
          </p:cNvSpPr>
          <p:nvPr>
            <p:ph type="body" idx="4"/>
          </p:nvPr>
        </p:nvSpPr>
        <p:spPr>
          <a:xfrm>
            <a:off x="623888" y="2178968"/>
            <a:ext cx="2186799" cy="270000"/>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40" name="Google Shape;340;p27"/>
          <p:cNvSpPr txBox="1">
            <a:spLocks noGrp="1"/>
          </p:cNvSpPr>
          <p:nvPr>
            <p:ph type="body" idx="5"/>
          </p:nvPr>
        </p:nvSpPr>
        <p:spPr>
          <a:xfrm>
            <a:off x="4574120" y="2501643"/>
            <a:ext cx="3983434" cy="1686634"/>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41" name="Google Shape;341;p27"/>
          <p:cNvSpPr txBox="1">
            <a:spLocks noGrp="1"/>
          </p:cNvSpPr>
          <p:nvPr>
            <p:ph type="body" idx="6"/>
          </p:nvPr>
        </p:nvSpPr>
        <p:spPr>
          <a:xfrm>
            <a:off x="4574120" y="2178968"/>
            <a:ext cx="2186799" cy="270000"/>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hart Layout">
  <p:cSld name="Chart Layout">
    <p:spTree>
      <p:nvGrpSpPr>
        <p:cNvPr id="1" name="Shape 342"/>
        <p:cNvGrpSpPr/>
        <p:nvPr/>
      </p:nvGrpSpPr>
      <p:grpSpPr>
        <a:xfrm>
          <a:off x="0" y="0"/>
          <a:ext cx="0" cy="0"/>
          <a:chOff x="0" y="0"/>
          <a:chExt cx="0" cy="0"/>
        </a:xfrm>
      </p:grpSpPr>
      <p:sp>
        <p:nvSpPr>
          <p:cNvPr id="343" name="Google Shape;343;p28"/>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344" name="Google Shape;344;p28"/>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5" name="Google Shape;345;p28"/>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6" name="Google Shape;346;p28"/>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347" name="Google Shape;347;p28"/>
          <p:cNvSpPr txBox="1">
            <a:spLocks noGrp="1"/>
          </p:cNvSpPr>
          <p:nvPr>
            <p:ph type="title"/>
          </p:nvPr>
        </p:nvSpPr>
        <p:spPr>
          <a:xfrm>
            <a:off x="604579" y="530647"/>
            <a:ext cx="2778112" cy="4268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348" name="Google Shape;348;p28"/>
          <p:cNvGrpSpPr/>
          <p:nvPr/>
        </p:nvGrpSpPr>
        <p:grpSpPr>
          <a:xfrm>
            <a:off x="-4" y="1030682"/>
            <a:ext cx="3239284" cy="75600"/>
            <a:chOff x="646012" y="3239179"/>
            <a:chExt cx="2201856" cy="100800"/>
          </a:xfrm>
        </p:grpSpPr>
        <p:cxnSp>
          <p:nvCxnSpPr>
            <p:cNvPr id="349" name="Google Shape;349;p28"/>
            <p:cNvCxnSpPr/>
            <p:nvPr/>
          </p:nvCxnSpPr>
          <p:spPr>
            <a:xfrm>
              <a:off x="646012" y="3290538"/>
              <a:ext cx="2165636" cy="0"/>
            </a:xfrm>
            <a:prstGeom prst="straightConnector1">
              <a:avLst/>
            </a:prstGeom>
            <a:noFill/>
            <a:ln w="9525" cap="flat" cmpd="sng">
              <a:solidFill>
                <a:srgbClr val="7F7F7F"/>
              </a:solidFill>
              <a:prstDash val="solid"/>
              <a:miter lim="800000"/>
              <a:headEnd type="none" w="sm" len="sm"/>
              <a:tailEnd type="none" w="sm" len="sm"/>
            </a:ln>
          </p:spPr>
        </p:cxnSp>
        <p:sp>
          <p:nvSpPr>
            <p:cNvPr id="350" name="Google Shape;350;p28"/>
            <p:cNvSpPr/>
            <p:nvPr/>
          </p:nvSpPr>
          <p:spPr>
            <a:xfrm>
              <a:off x="2796480" y="3239179"/>
              <a:ext cx="51388"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cxnSp>
        <p:nvCxnSpPr>
          <p:cNvPr id="351" name="Google Shape;351;p28"/>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352" name="Google Shape;352;p28"/>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353" name="Google Shape;353;p28"/>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354" name="Google Shape;354;p28"/>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355" name="Google Shape;355;p28" descr="Competitors logos quadrant"/>
          <p:cNvSpPr>
            <a:spLocks noGrp="1"/>
          </p:cNvSpPr>
          <p:nvPr>
            <p:ph type="pic" idx="2"/>
          </p:nvPr>
        </p:nvSpPr>
        <p:spPr>
          <a:xfrm>
            <a:off x="2946502" y="2154539"/>
            <a:ext cx="1329115" cy="582930"/>
          </a:xfrm>
          <a:prstGeom prst="rect">
            <a:avLst/>
          </a:prstGeom>
          <a:noFill/>
          <a:ln>
            <a:noFill/>
          </a:ln>
        </p:spPr>
      </p:sp>
      <p:sp>
        <p:nvSpPr>
          <p:cNvPr id="356" name="Google Shape;356;p28" descr="Competitors logos quadrant"/>
          <p:cNvSpPr>
            <a:spLocks noGrp="1"/>
          </p:cNvSpPr>
          <p:nvPr>
            <p:ph type="pic" idx="3"/>
          </p:nvPr>
        </p:nvSpPr>
        <p:spPr>
          <a:xfrm>
            <a:off x="604579" y="1628361"/>
            <a:ext cx="1241298" cy="582930"/>
          </a:xfrm>
          <a:prstGeom prst="rect">
            <a:avLst/>
          </a:prstGeom>
          <a:noFill/>
          <a:ln>
            <a:noFill/>
          </a:ln>
        </p:spPr>
      </p:sp>
      <p:sp>
        <p:nvSpPr>
          <p:cNvPr id="357" name="Google Shape;357;p28" descr="Competitors logos quadrant"/>
          <p:cNvSpPr>
            <a:spLocks noGrp="1"/>
          </p:cNvSpPr>
          <p:nvPr>
            <p:ph type="pic" idx="4"/>
          </p:nvPr>
        </p:nvSpPr>
        <p:spPr>
          <a:xfrm>
            <a:off x="2047187" y="3342197"/>
            <a:ext cx="1329115" cy="582930"/>
          </a:xfrm>
          <a:prstGeom prst="rect">
            <a:avLst/>
          </a:prstGeom>
          <a:noFill/>
          <a:ln>
            <a:noFill/>
          </a:ln>
        </p:spPr>
      </p:sp>
      <p:sp>
        <p:nvSpPr>
          <p:cNvPr id="358" name="Google Shape;358;p28" descr="Competitors logos quadrant"/>
          <p:cNvSpPr>
            <a:spLocks noGrp="1"/>
          </p:cNvSpPr>
          <p:nvPr>
            <p:ph type="pic" idx="5"/>
          </p:nvPr>
        </p:nvSpPr>
        <p:spPr>
          <a:xfrm>
            <a:off x="5122160" y="2077626"/>
            <a:ext cx="1329115" cy="582930"/>
          </a:xfrm>
          <a:prstGeom prst="rect">
            <a:avLst/>
          </a:prstGeom>
          <a:noFill/>
          <a:ln>
            <a:noFill/>
          </a:ln>
        </p:spPr>
      </p:sp>
      <p:sp>
        <p:nvSpPr>
          <p:cNvPr id="359" name="Google Shape;359;p28" descr="Competitors logos quadrant"/>
          <p:cNvSpPr>
            <a:spLocks noGrp="1"/>
          </p:cNvSpPr>
          <p:nvPr>
            <p:ph type="pic" idx="6"/>
          </p:nvPr>
        </p:nvSpPr>
        <p:spPr>
          <a:xfrm>
            <a:off x="4957550" y="3441624"/>
            <a:ext cx="1329115" cy="582930"/>
          </a:xfrm>
          <a:prstGeom prst="rect">
            <a:avLst/>
          </a:prstGeom>
          <a:noFill/>
          <a:ln>
            <a:noFill/>
          </a:ln>
        </p:spPr>
      </p:sp>
      <p:sp>
        <p:nvSpPr>
          <p:cNvPr id="360" name="Google Shape;360;p28" descr="Competitors logos quadrant"/>
          <p:cNvSpPr>
            <a:spLocks noGrp="1"/>
          </p:cNvSpPr>
          <p:nvPr>
            <p:ph type="pic" idx="7"/>
          </p:nvPr>
        </p:nvSpPr>
        <p:spPr>
          <a:xfrm>
            <a:off x="7178368" y="3733089"/>
            <a:ext cx="1329115" cy="582930"/>
          </a:xfrm>
          <a:prstGeom prst="rect">
            <a:avLst/>
          </a:prstGeom>
          <a:noFill/>
          <a:ln>
            <a:noFill/>
          </a:ln>
        </p:spPr>
      </p:sp>
      <p:sp>
        <p:nvSpPr>
          <p:cNvPr id="361" name="Google Shape;361;p28"/>
          <p:cNvSpPr txBox="1">
            <a:spLocks noGrp="1"/>
          </p:cNvSpPr>
          <p:nvPr>
            <p:ph type="body" idx="1"/>
          </p:nvPr>
        </p:nvSpPr>
        <p:spPr>
          <a:xfrm>
            <a:off x="592402" y="2732068"/>
            <a:ext cx="2056209" cy="18666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2"/>
              </a:buClr>
              <a:buSzPts val="1500"/>
              <a:buNone/>
              <a:defRPr sz="1500" b="0">
                <a:solidFill>
                  <a:schemeClr val="dk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900"/>
              <a:buNone/>
              <a:defRPr sz="900" b="1"/>
            </a:lvl2pPr>
            <a:lvl3pPr marL="1371600" lvl="2" indent="-285750" algn="l">
              <a:lnSpc>
                <a:spcPct val="90000"/>
              </a:lnSpc>
              <a:spcBef>
                <a:spcPts val="400"/>
              </a:spcBef>
              <a:spcAft>
                <a:spcPts val="0"/>
              </a:spcAft>
              <a:buClr>
                <a:schemeClr val="dk1"/>
              </a:buClr>
              <a:buSzPts val="900"/>
              <a:buChar char="•"/>
              <a:defRPr sz="900" b="1"/>
            </a:lvl3pPr>
            <a:lvl4pPr marL="1828800" lvl="3" indent="-285750" algn="l">
              <a:lnSpc>
                <a:spcPct val="90000"/>
              </a:lnSpc>
              <a:spcBef>
                <a:spcPts val="400"/>
              </a:spcBef>
              <a:spcAft>
                <a:spcPts val="0"/>
              </a:spcAft>
              <a:buClr>
                <a:schemeClr val="dk1"/>
              </a:buClr>
              <a:buSzPts val="900"/>
              <a:buChar char="•"/>
              <a:defRPr sz="900" b="1"/>
            </a:lvl4pPr>
            <a:lvl5pPr marL="2286000" lvl="4" indent="-285750" algn="l">
              <a:lnSpc>
                <a:spcPct val="90000"/>
              </a:lnSpc>
              <a:spcBef>
                <a:spcPts val="400"/>
              </a:spcBef>
              <a:spcAft>
                <a:spcPts val="0"/>
              </a:spcAft>
              <a:buClr>
                <a:schemeClr val="dk1"/>
              </a:buClr>
              <a:buSzPts val="900"/>
              <a:buChar char="•"/>
              <a:defRPr sz="900" b="1"/>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2" name="Google Shape;362;p28"/>
          <p:cNvSpPr txBox="1">
            <a:spLocks noGrp="1"/>
          </p:cNvSpPr>
          <p:nvPr>
            <p:ph type="body" idx="8"/>
          </p:nvPr>
        </p:nvSpPr>
        <p:spPr>
          <a:xfrm>
            <a:off x="4736611" y="4413060"/>
            <a:ext cx="2056209" cy="18666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2"/>
              </a:buClr>
              <a:buSzPts val="1500"/>
              <a:buNone/>
              <a:defRPr sz="1500" b="0">
                <a:solidFill>
                  <a:schemeClr val="dk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900"/>
              <a:buNone/>
              <a:defRPr sz="900" b="1"/>
            </a:lvl2pPr>
            <a:lvl3pPr marL="1371600" lvl="2" indent="-285750" algn="l">
              <a:lnSpc>
                <a:spcPct val="90000"/>
              </a:lnSpc>
              <a:spcBef>
                <a:spcPts val="400"/>
              </a:spcBef>
              <a:spcAft>
                <a:spcPts val="0"/>
              </a:spcAft>
              <a:buClr>
                <a:schemeClr val="dk1"/>
              </a:buClr>
              <a:buSzPts val="900"/>
              <a:buChar char="•"/>
              <a:defRPr sz="900" b="1"/>
            </a:lvl3pPr>
            <a:lvl4pPr marL="1828800" lvl="3" indent="-285750" algn="l">
              <a:lnSpc>
                <a:spcPct val="90000"/>
              </a:lnSpc>
              <a:spcBef>
                <a:spcPts val="400"/>
              </a:spcBef>
              <a:spcAft>
                <a:spcPts val="0"/>
              </a:spcAft>
              <a:buClr>
                <a:schemeClr val="dk1"/>
              </a:buClr>
              <a:buSzPts val="900"/>
              <a:buChar char="•"/>
              <a:defRPr sz="900" b="1"/>
            </a:lvl4pPr>
            <a:lvl5pPr marL="2286000" lvl="4" indent="-285750" algn="l">
              <a:lnSpc>
                <a:spcPct val="90000"/>
              </a:lnSpc>
              <a:spcBef>
                <a:spcPts val="400"/>
              </a:spcBef>
              <a:spcAft>
                <a:spcPts val="0"/>
              </a:spcAft>
              <a:buClr>
                <a:schemeClr val="dk1"/>
              </a:buClr>
              <a:buSzPts val="900"/>
              <a:buChar char="•"/>
              <a:defRPr sz="900" b="1"/>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3" name="Google Shape;363;p28"/>
          <p:cNvSpPr txBox="1">
            <a:spLocks noGrp="1"/>
          </p:cNvSpPr>
          <p:nvPr>
            <p:ph type="body" idx="9"/>
          </p:nvPr>
        </p:nvSpPr>
        <p:spPr>
          <a:xfrm>
            <a:off x="4736611" y="1007338"/>
            <a:ext cx="2056209" cy="18666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2"/>
              </a:buClr>
              <a:buSzPts val="1500"/>
              <a:buNone/>
              <a:defRPr sz="1500" b="0">
                <a:solidFill>
                  <a:schemeClr val="dk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900"/>
              <a:buNone/>
              <a:defRPr sz="900" b="1"/>
            </a:lvl2pPr>
            <a:lvl3pPr marL="1371600" lvl="2" indent="-285750" algn="l">
              <a:lnSpc>
                <a:spcPct val="90000"/>
              </a:lnSpc>
              <a:spcBef>
                <a:spcPts val="400"/>
              </a:spcBef>
              <a:spcAft>
                <a:spcPts val="0"/>
              </a:spcAft>
              <a:buClr>
                <a:schemeClr val="dk1"/>
              </a:buClr>
              <a:buSzPts val="900"/>
              <a:buChar char="•"/>
              <a:defRPr sz="900" b="1"/>
            </a:lvl3pPr>
            <a:lvl4pPr marL="1828800" lvl="3" indent="-285750" algn="l">
              <a:lnSpc>
                <a:spcPct val="90000"/>
              </a:lnSpc>
              <a:spcBef>
                <a:spcPts val="400"/>
              </a:spcBef>
              <a:spcAft>
                <a:spcPts val="0"/>
              </a:spcAft>
              <a:buClr>
                <a:schemeClr val="dk1"/>
              </a:buClr>
              <a:buSzPts val="900"/>
              <a:buChar char="•"/>
              <a:defRPr sz="900" b="1"/>
            </a:lvl4pPr>
            <a:lvl5pPr marL="2286000" lvl="4" indent="-285750" algn="l">
              <a:lnSpc>
                <a:spcPct val="90000"/>
              </a:lnSpc>
              <a:spcBef>
                <a:spcPts val="400"/>
              </a:spcBef>
              <a:spcAft>
                <a:spcPts val="0"/>
              </a:spcAft>
              <a:buClr>
                <a:schemeClr val="dk1"/>
              </a:buClr>
              <a:buSzPts val="900"/>
              <a:buChar char="•"/>
              <a:defRPr sz="900" b="1"/>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4" name="Google Shape;364;p28"/>
          <p:cNvSpPr>
            <a:spLocks noGrp="1"/>
          </p:cNvSpPr>
          <p:nvPr>
            <p:ph type="pic" idx="13"/>
          </p:nvPr>
        </p:nvSpPr>
        <p:spPr>
          <a:xfrm>
            <a:off x="7063499" y="1482943"/>
            <a:ext cx="1110996" cy="569214"/>
          </a:xfrm>
          <a:prstGeom prst="rect">
            <a:avLst/>
          </a:prstGeom>
          <a:noFill/>
          <a:ln>
            <a:noFill/>
          </a:ln>
        </p:spPr>
      </p:sp>
      <p:sp>
        <p:nvSpPr>
          <p:cNvPr id="365" name="Google Shape;365;p28"/>
          <p:cNvSpPr txBox="1">
            <a:spLocks noGrp="1"/>
          </p:cNvSpPr>
          <p:nvPr>
            <p:ph type="body" idx="14"/>
          </p:nvPr>
        </p:nvSpPr>
        <p:spPr>
          <a:xfrm>
            <a:off x="6488764" y="2732068"/>
            <a:ext cx="2056209" cy="186666"/>
          </a:xfrm>
          <a:prstGeom prst="rect">
            <a:avLst/>
          </a:prstGeom>
          <a:noFill/>
          <a:ln>
            <a:noFill/>
          </a:ln>
        </p:spPr>
        <p:txBody>
          <a:bodyPr spcFirstLastPara="1" wrap="square" lIns="0" tIns="0" rIns="0" bIns="0" anchor="t" anchorCtr="0">
            <a:noAutofit/>
          </a:bodyPr>
          <a:lstStyle>
            <a:lvl1pPr marL="457200" lvl="0" indent="-228600" algn="r">
              <a:lnSpc>
                <a:spcPct val="90000"/>
              </a:lnSpc>
              <a:spcBef>
                <a:spcPts val="800"/>
              </a:spcBef>
              <a:spcAft>
                <a:spcPts val="0"/>
              </a:spcAft>
              <a:buClr>
                <a:schemeClr val="dk2"/>
              </a:buClr>
              <a:buSzPts val="1500"/>
              <a:buNone/>
              <a:defRPr sz="1500" b="0">
                <a:solidFill>
                  <a:schemeClr val="dk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900"/>
              <a:buNone/>
              <a:defRPr sz="900" b="1"/>
            </a:lvl2pPr>
            <a:lvl3pPr marL="1371600" lvl="2" indent="-285750" algn="l">
              <a:lnSpc>
                <a:spcPct val="90000"/>
              </a:lnSpc>
              <a:spcBef>
                <a:spcPts val="400"/>
              </a:spcBef>
              <a:spcAft>
                <a:spcPts val="0"/>
              </a:spcAft>
              <a:buClr>
                <a:schemeClr val="dk1"/>
              </a:buClr>
              <a:buSzPts val="900"/>
              <a:buChar char="•"/>
              <a:defRPr sz="900" b="1"/>
            </a:lvl3pPr>
            <a:lvl4pPr marL="1828800" lvl="3" indent="-285750" algn="l">
              <a:lnSpc>
                <a:spcPct val="90000"/>
              </a:lnSpc>
              <a:spcBef>
                <a:spcPts val="400"/>
              </a:spcBef>
              <a:spcAft>
                <a:spcPts val="0"/>
              </a:spcAft>
              <a:buClr>
                <a:schemeClr val="dk1"/>
              </a:buClr>
              <a:buSzPts val="900"/>
              <a:buChar char="•"/>
              <a:defRPr sz="900" b="1"/>
            </a:lvl4pPr>
            <a:lvl5pPr marL="2286000" lvl="4" indent="-285750" algn="l">
              <a:lnSpc>
                <a:spcPct val="90000"/>
              </a:lnSpc>
              <a:spcBef>
                <a:spcPts val="400"/>
              </a:spcBef>
              <a:spcAft>
                <a:spcPts val="0"/>
              </a:spcAft>
              <a:buClr>
                <a:schemeClr val="dk1"/>
              </a:buClr>
              <a:buSzPts val="900"/>
              <a:buChar char="•"/>
              <a:defRPr sz="900" b="1"/>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366" name="Google Shape;366;p28"/>
          <p:cNvGrpSpPr/>
          <p:nvPr/>
        </p:nvGrpSpPr>
        <p:grpSpPr>
          <a:xfrm>
            <a:off x="4534200" y="1032561"/>
            <a:ext cx="75600" cy="4110939"/>
            <a:chOff x="6045600" y="1376748"/>
            <a:chExt cx="100800" cy="5481252"/>
          </a:xfrm>
        </p:grpSpPr>
        <p:cxnSp>
          <p:nvCxnSpPr>
            <p:cNvPr id="367" name="Google Shape;367;p28"/>
            <p:cNvCxnSpPr/>
            <p:nvPr/>
          </p:nvCxnSpPr>
          <p:spPr>
            <a:xfrm rot="-5400000">
              <a:off x="3389377" y="4151376"/>
              <a:ext cx="5413248" cy="0"/>
            </a:xfrm>
            <a:prstGeom prst="straightConnector1">
              <a:avLst/>
            </a:prstGeom>
            <a:noFill/>
            <a:ln w="12700" cap="flat" cmpd="sng">
              <a:solidFill>
                <a:schemeClr val="dk1"/>
              </a:solidFill>
              <a:prstDash val="solid"/>
              <a:miter lim="800000"/>
              <a:headEnd type="none" w="sm" len="sm"/>
              <a:tailEnd type="none" w="sm" len="sm"/>
            </a:ln>
          </p:spPr>
        </p:cxnSp>
        <p:sp>
          <p:nvSpPr>
            <p:cNvPr id="368" name="Google Shape;368;p28"/>
            <p:cNvSpPr/>
            <p:nvPr/>
          </p:nvSpPr>
          <p:spPr>
            <a:xfrm>
              <a:off x="6045600" y="1376748"/>
              <a:ext cx="100800" cy="1008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grpSp>
        <p:nvGrpSpPr>
          <p:cNvPr id="369" name="Google Shape;369;p28"/>
          <p:cNvGrpSpPr/>
          <p:nvPr/>
        </p:nvGrpSpPr>
        <p:grpSpPr>
          <a:xfrm rot="5400000">
            <a:off x="4252393" y="-1255106"/>
            <a:ext cx="75600" cy="8580386"/>
            <a:chOff x="6045600" y="1329588"/>
            <a:chExt cx="100800" cy="11440514"/>
          </a:xfrm>
        </p:grpSpPr>
        <p:cxnSp>
          <p:nvCxnSpPr>
            <p:cNvPr id="370" name="Google Shape;370;p28"/>
            <p:cNvCxnSpPr/>
            <p:nvPr/>
          </p:nvCxnSpPr>
          <p:spPr>
            <a:xfrm rot="-5400000">
              <a:off x="408032" y="7082102"/>
              <a:ext cx="11376000" cy="0"/>
            </a:xfrm>
            <a:prstGeom prst="straightConnector1">
              <a:avLst/>
            </a:prstGeom>
            <a:noFill/>
            <a:ln w="12700" cap="flat" cmpd="sng">
              <a:solidFill>
                <a:schemeClr val="dk1"/>
              </a:solidFill>
              <a:prstDash val="solid"/>
              <a:miter lim="800000"/>
              <a:headEnd type="none" w="sm" len="sm"/>
              <a:tailEnd type="none" w="sm" len="sm"/>
            </a:ln>
          </p:spPr>
        </p:cxnSp>
        <p:sp>
          <p:nvSpPr>
            <p:cNvPr id="371" name="Google Shape;371;p28"/>
            <p:cNvSpPr/>
            <p:nvPr/>
          </p:nvSpPr>
          <p:spPr>
            <a:xfrm>
              <a:off x="6045600" y="1329588"/>
              <a:ext cx="100800" cy="1008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Section Content Layout">
  <p:cSld name="Three Section Content Layout">
    <p:spTree>
      <p:nvGrpSpPr>
        <p:cNvPr id="1" name="Shape 372"/>
        <p:cNvGrpSpPr/>
        <p:nvPr/>
      </p:nvGrpSpPr>
      <p:grpSpPr>
        <a:xfrm>
          <a:off x="0" y="0"/>
          <a:ext cx="0" cy="0"/>
          <a:chOff x="0" y="0"/>
          <a:chExt cx="0" cy="0"/>
        </a:xfrm>
      </p:grpSpPr>
      <p:sp>
        <p:nvSpPr>
          <p:cNvPr id="373" name="Google Shape;373;p29"/>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374" name="Google Shape;374;p29"/>
          <p:cNvSpPr txBox="1">
            <a:spLocks noGrp="1"/>
          </p:cNvSpPr>
          <p:nvPr>
            <p:ph type="title"/>
          </p:nvPr>
        </p:nvSpPr>
        <p:spPr>
          <a:xfrm>
            <a:off x="602458" y="1134203"/>
            <a:ext cx="2121149" cy="965128"/>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5" name="Google Shape;375;p29"/>
          <p:cNvSpPr txBox="1">
            <a:spLocks noGrp="1"/>
          </p:cNvSpPr>
          <p:nvPr>
            <p:ph type="body" idx="1"/>
          </p:nvPr>
        </p:nvSpPr>
        <p:spPr>
          <a:xfrm>
            <a:off x="620078" y="2361236"/>
            <a:ext cx="1662657" cy="157360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76" name="Google Shape;376;p29"/>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7" name="Google Shape;377;p29"/>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8" name="Google Shape;378;p29"/>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379" name="Google Shape;379;p29"/>
          <p:cNvSpPr>
            <a:spLocks noGrp="1"/>
          </p:cNvSpPr>
          <p:nvPr>
            <p:ph type="pic" idx="2"/>
          </p:nvPr>
        </p:nvSpPr>
        <p:spPr>
          <a:xfrm>
            <a:off x="623888" y="644749"/>
            <a:ext cx="809244" cy="411480"/>
          </a:xfrm>
          <a:prstGeom prst="rect">
            <a:avLst/>
          </a:prstGeom>
          <a:noFill/>
          <a:ln>
            <a:noFill/>
          </a:ln>
        </p:spPr>
      </p:sp>
      <p:grpSp>
        <p:nvGrpSpPr>
          <p:cNvPr id="380" name="Google Shape;380;p29"/>
          <p:cNvGrpSpPr/>
          <p:nvPr/>
        </p:nvGrpSpPr>
        <p:grpSpPr>
          <a:xfrm>
            <a:off x="0" y="2173272"/>
            <a:ext cx="2520544" cy="75600"/>
            <a:chOff x="0" y="3240138"/>
            <a:chExt cx="3360726" cy="100800"/>
          </a:xfrm>
        </p:grpSpPr>
        <p:cxnSp>
          <p:nvCxnSpPr>
            <p:cNvPr id="381" name="Google Shape;381;p29"/>
            <p:cNvCxnSpPr/>
            <p:nvPr/>
          </p:nvCxnSpPr>
          <p:spPr>
            <a:xfrm>
              <a:off x="0" y="3290538"/>
              <a:ext cx="3276000" cy="0"/>
            </a:xfrm>
            <a:prstGeom prst="straightConnector1">
              <a:avLst/>
            </a:prstGeom>
            <a:noFill/>
            <a:ln w="9525" cap="flat" cmpd="sng">
              <a:solidFill>
                <a:srgbClr val="7F7F7F"/>
              </a:solidFill>
              <a:prstDash val="solid"/>
              <a:miter lim="800000"/>
              <a:headEnd type="none" w="sm" len="sm"/>
              <a:tailEnd type="none" w="sm" len="sm"/>
            </a:ln>
          </p:spPr>
        </p:cxnSp>
        <p:sp>
          <p:nvSpPr>
            <p:cNvPr id="382" name="Google Shape;382;p29"/>
            <p:cNvSpPr/>
            <p:nvPr/>
          </p:nvSpPr>
          <p:spPr>
            <a:xfrm>
              <a:off x="3259926" y="3240138"/>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383" name="Google Shape;383;p29"/>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384" name="Google Shape;384;p29"/>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385" name="Google Shape;385;p29"/>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386" name="Google Shape;386;p29"/>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387" name="Google Shape;387;p29"/>
          <p:cNvSpPr>
            <a:spLocks noGrp="1"/>
          </p:cNvSpPr>
          <p:nvPr>
            <p:ph type="body" idx="3"/>
          </p:nvPr>
        </p:nvSpPr>
        <p:spPr>
          <a:xfrm>
            <a:off x="3356446" y="1973757"/>
            <a:ext cx="733806" cy="733806"/>
          </a:xfrm>
          <a:prstGeom prst="ellipse">
            <a:avLst/>
          </a:prstGeom>
          <a:noFill/>
          <a:ln w="9525" cap="flat" cmpd="sng">
            <a:solidFill>
              <a:schemeClr val="dk1"/>
            </a:solidFill>
            <a:prstDash val="solid"/>
            <a:round/>
            <a:headEnd type="none" w="sm" len="sm"/>
            <a:tailEnd type="none" w="sm" len="sm"/>
          </a:ln>
        </p:spPr>
        <p:txBody>
          <a:bodyPr spcFirstLastPara="1" wrap="square" lIns="0" tIns="54000" rIns="0" bIns="0" anchor="ctr" anchorCtr="0">
            <a:norm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8" name="Google Shape;388;p29"/>
          <p:cNvSpPr>
            <a:spLocks noGrp="1"/>
          </p:cNvSpPr>
          <p:nvPr>
            <p:ph type="body" idx="4"/>
          </p:nvPr>
        </p:nvSpPr>
        <p:spPr>
          <a:xfrm>
            <a:off x="5577188" y="1511655"/>
            <a:ext cx="733806" cy="733806"/>
          </a:xfrm>
          <a:prstGeom prst="ellipse">
            <a:avLst/>
          </a:prstGeom>
          <a:noFill/>
          <a:ln w="9525" cap="flat" cmpd="sng">
            <a:solidFill>
              <a:schemeClr val="dk1"/>
            </a:solidFill>
            <a:prstDash val="solid"/>
            <a:round/>
            <a:headEnd type="none" w="sm" len="sm"/>
            <a:tailEnd type="none" w="sm" len="sm"/>
          </a:ln>
        </p:spPr>
        <p:txBody>
          <a:bodyPr spcFirstLastPara="1" wrap="square" lIns="0" tIns="27000" rIns="0" bIns="0" anchor="ctr" anchorCtr="0">
            <a:norm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9" name="Google Shape;389;p29"/>
          <p:cNvSpPr>
            <a:spLocks noGrp="1"/>
          </p:cNvSpPr>
          <p:nvPr>
            <p:ph type="body" idx="5"/>
          </p:nvPr>
        </p:nvSpPr>
        <p:spPr>
          <a:xfrm>
            <a:off x="7797930" y="929765"/>
            <a:ext cx="733806" cy="733806"/>
          </a:xfrm>
          <a:prstGeom prst="ellipse">
            <a:avLst/>
          </a:prstGeom>
          <a:noFill/>
          <a:ln w="9525" cap="flat" cmpd="sng">
            <a:solidFill>
              <a:schemeClr val="dk1"/>
            </a:solidFill>
            <a:prstDash val="solid"/>
            <a:round/>
            <a:headEnd type="none" w="sm" len="sm"/>
            <a:tailEnd type="none" w="sm" len="sm"/>
          </a:ln>
        </p:spPr>
        <p:txBody>
          <a:bodyPr spcFirstLastPara="1" wrap="square" lIns="0" tIns="27000" rIns="0" bIns="0" anchor="ctr" anchorCtr="0">
            <a:norm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90" name="Google Shape;390;p29"/>
          <p:cNvCxnSpPr/>
          <p:nvPr/>
        </p:nvCxnSpPr>
        <p:spPr>
          <a:xfrm rot="-5400000">
            <a:off x="3051049" y="1296668"/>
            <a:ext cx="1344600" cy="0"/>
          </a:xfrm>
          <a:prstGeom prst="straightConnector1">
            <a:avLst/>
          </a:prstGeom>
          <a:noFill/>
          <a:ln w="9525" cap="flat" cmpd="sng">
            <a:solidFill>
              <a:schemeClr val="dk1"/>
            </a:solidFill>
            <a:prstDash val="solid"/>
            <a:miter lim="800000"/>
            <a:headEnd type="none" w="sm" len="sm"/>
            <a:tailEnd type="none" w="sm" len="sm"/>
          </a:ln>
        </p:spPr>
      </p:cxnSp>
      <p:cxnSp>
        <p:nvCxnSpPr>
          <p:cNvPr id="391" name="Google Shape;391;p29"/>
          <p:cNvCxnSpPr/>
          <p:nvPr/>
        </p:nvCxnSpPr>
        <p:spPr>
          <a:xfrm>
            <a:off x="3723349" y="627460"/>
            <a:ext cx="4444200" cy="0"/>
          </a:xfrm>
          <a:prstGeom prst="straightConnector1">
            <a:avLst/>
          </a:prstGeom>
          <a:noFill/>
          <a:ln w="9525" cap="flat" cmpd="sng">
            <a:solidFill>
              <a:schemeClr val="dk1"/>
            </a:solidFill>
            <a:prstDash val="solid"/>
            <a:miter lim="800000"/>
            <a:headEnd type="none" w="sm" len="sm"/>
            <a:tailEnd type="none" w="sm" len="sm"/>
          </a:ln>
        </p:spPr>
      </p:cxnSp>
      <p:cxnSp>
        <p:nvCxnSpPr>
          <p:cNvPr id="392" name="Google Shape;392;p29"/>
          <p:cNvCxnSpPr/>
          <p:nvPr/>
        </p:nvCxnSpPr>
        <p:spPr>
          <a:xfrm rot="-5400000">
            <a:off x="8016333" y="772868"/>
            <a:ext cx="297000" cy="0"/>
          </a:xfrm>
          <a:prstGeom prst="straightConnector1">
            <a:avLst/>
          </a:prstGeom>
          <a:noFill/>
          <a:ln w="9525" cap="flat" cmpd="sng">
            <a:solidFill>
              <a:schemeClr val="dk1"/>
            </a:solidFill>
            <a:prstDash val="solid"/>
            <a:miter lim="800000"/>
            <a:headEnd type="none" w="sm" len="sm"/>
            <a:tailEnd type="none" w="sm" len="sm"/>
          </a:ln>
        </p:spPr>
      </p:cxnSp>
      <p:cxnSp>
        <p:nvCxnSpPr>
          <p:cNvPr id="393" name="Google Shape;393;p29"/>
          <p:cNvCxnSpPr/>
          <p:nvPr/>
        </p:nvCxnSpPr>
        <p:spPr>
          <a:xfrm rot="10800000">
            <a:off x="5944091" y="628016"/>
            <a:ext cx="0" cy="883639"/>
          </a:xfrm>
          <a:prstGeom prst="straightConnector1">
            <a:avLst/>
          </a:prstGeom>
          <a:noFill/>
          <a:ln w="9525" cap="flat" cmpd="sng">
            <a:solidFill>
              <a:schemeClr val="dk1"/>
            </a:solidFill>
            <a:prstDash val="solid"/>
            <a:miter lim="800000"/>
            <a:headEnd type="none" w="sm" len="sm"/>
            <a:tailEnd type="none" w="sm" len="sm"/>
          </a:ln>
        </p:spPr>
      </p:cxnSp>
      <p:sp>
        <p:nvSpPr>
          <p:cNvPr id="394" name="Google Shape;394;p29"/>
          <p:cNvSpPr txBox="1">
            <a:spLocks noGrp="1"/>
          </p:cNvSpPr>
          <p:nvPr>
            <p:ph type="body" idx="6"/>
          </p:nvPr>
        </p:nvSpPr>
        <p:spPr>
          <a:xfrm>
            <a:off x="2363450" y="3407377"/>
            <a:ext cx="1942027" cy="960719"/>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95" name="Google Shape;395;p29"/>
          <p:cNvSpPr txBox="1">
            <a:spLocks noGrp="1"/>
          </p:cNvSpPr>
          <p:nvPr>
            <p:ph type="body" idx="7"/>
          </p:nvPr>
        </p:nvSpPr>
        <p:spPr>
          <a:xfrm>
            <a:off x="2363449" y="3184850"/>
            <a:ext cx="1811399" cy="177106"/>
          </a:xfrm>
          <a:prstGeom prst="rect">
            <a:avLst/>
          </a:prstGeom>
          <a:noFill/>
          <a:ln>
            <a:noFill/>
          </a:ln>
        </p:spPr>
        <p:txBody>
          <a:bodyPr spcFirstLastPara="1" wrap="square" lIns="0" tIns="0" rIns="0" bIns="0" anchor="b" anchorCtr="0">
            <a:normAutofit/>
          </a:bodyPr>
          <a:lstStyle>
            <a:lvl1pPr marL="457200" lvl="0" indent="-228600" algn="r">
              <a:lnSpc>
                <a:spcPct val="90000"/>
              </a:lnSpc>
              <a:spcBef>
                <a:spcPts val="500"/>
              </a:spcBef>
              <a:spcAft>
                <a:spcPts val="0"/>
              </a:spcAft>
              <a:buClr>
                <a:schemeClr val="dk1"/>
              </a:buClr>
              <a:buSzPts val="1200"/>
              <a:buFont typeface="Courier New"/>
              <a:buNone/>
              <a:defRPr sz="12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96" name="Google Shape;396;p29"/>
          <p:cNvSpPr txBox="1">
            <a:spLocks noGrp="1"/>
          </p:cNvSpPr>
          <p:nvPr>
            <p:ph type="body" idx="8"/>
          </p:nvPr>
        </p:nvSpPr>
        <p:spPr>
          <a:xfrm>
            <a:off x="2363449" y="2912926"/>
            <a:ext cx="1811399" cy="270000"/>
          </a:xfrm>
          <a:prstGeom prst="rect">
            <a:avLst/>
          </a:prstGeom>
          <a:noFill/>
          <a:ln>
            <a:noFill/>
          </a:ln>
        </p:spPr>
        <p:txBody>
          <a:bodyPr spcFirstLastPara="1" wrap="square" lIns="0" tIns="0" rIns="0" bIns="0" anchor="b" anchorCtr="0">
            <a:normAutofit/>
          </a:bodyPr>
          <a:lstStyle>
            <a:lvl1pPr marL="457200" lvl="0" indent="-228600" algn="r">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97" name="Google Shape;397;p29"/>
          <p:cNvSpPr txBox="1">
            <a:spLocks noGrp="1"/>
          </p:cNvSpPr>
          <p:nvPr>
            <p:ph type="body" idx="9"/>
          </p:nvPr>
        </p:nvSpPr>
        <p:spPr>
          <a:xfrm>
            <a:off x="4536646" y="2887169"/>
            <a:ext cx="1942027" cy="1340215"/>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98" name="Google Shape;398;p29"/>
          <p:cNvSpPr txBox="1">
            <a:spLocks noGrp="1"/>
          </p:cNvSpPr>
          <p:nvPr>
            <p:ph type="body" idx="13"/>
          </p:nvPr>
        </p:nvSpPr>
        <p:spPr>
          <a:xfrm>
            <a:off x="4536645" y="2664643"/>
            <a:ext cx="1811399" cy="177106"/>
          </a:xfrm>
          <a:prstGeom prst="rect">
            <a:avLst/>
          </a:prstGeom>
          <a:noFill/>
          <a:ln>
            <a:noFill/>
          </a:ln>
        </p:spPr>
        <p:txBody>
          <a:bodyPr spcFirstLastPara="1" wrap="square" lIns="0" tIns="0" rIns="0" bIns="0" anchor="b" anchorCtr="0">
            <a:normAutofit/>
          </a:bodyPr>
          <a:lstStyle>
            <a:lvl1pPr marL="457200" lvl="0" indent="-228600" algn="r">
              <a:lnSpc>
                <a:spcPct val="90000"/>
              </a:lnSpc>
              <a:spcBef>
                <a:spcPts val="500"/>
              </a:spcBef>
              <a:spcAft>
                <a:spcPts val="0"/>
              </a:spcAft>
              <a:buClr>
                <a:schemeClr val="dk1"/>
              </a:buClr>
              <a:buSzPts val="1200"/>
              <a:buFont typeface="Courier New"/>
              <a:buNone/>
              <a:defRPr sz="12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399" name="Google Shape;399;p29"/>
          <p:cNvSpPr txBox="1">
            <a:spLocks noGrp="1"/>
          </p:cNvSpPr>
          <p:nvPr>
            <p:ph type="body" idx="14"/>
          </p:nvPr>
        </p:nvSpPr>
        <p:spPr>
          <a:xfrm>
            <a:off x="4536645" y="2392719"/>
            <a:ext cx="1811399" cy="270000"/>
          </a:xfrm>
          <a:prstGeom prst="rect">
            <a:avLst/>
          </a:prstGeom>
          <a:noFill/>
          <a:ln>
            <a:noFill/>
          </a:ln>
        </p:spPr>
        <p:txBody>
          <a:bodyPr spcFirstLastPara="1" wrap="square" lIns="0" tIns="0" rIns="0" bIns="0" anchor="b" anchorCtr="0">
            <a:normAutofit/>
          </a:bodyPr>
          <a:lstStyle>
            <a:lvl1pPr marL="457200" lvl="0" indent="-228600" algn="r">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00" name="Google Shape;400;p29"/>
          <p:cNvSpPr txBox="1">
            <a:spLocks noGrp="1"/>
          </p:cNvSpPr>
          <p:nvPr>
            <p:ph type="body" idx="15"/>
          </p:nvPr>
        </p:nvSpPr>
        <p:spPr>
          <a:xfrm>
            <a:off x="6731370" y="2360377"/>
            <a:ext cx="1942027" cy="1733950"/>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01" name="Google Shape;401;p29"/>
          <p:cNvSpPr txBox="1">
            <a:spLocks noGrp="1"/>
          </p:cNvSpPr>
          <p:nvPr>
            <p:ph type="body" idx="16"/>
          </p:nvPr>
        </p:nvSpPr>
        <p:spPr>
          <a:xfrm>
            <a:off x="6731368" y="2137850"/>
            <a:ext cx="1811399" cy="177106"/>
          </a:xfrm>
          <a:prstGeom prst="rect">
            <a:avLst/>
          </a:prstGeom>
          <a:noFill/>
          <a:ln>
            <a:noFill/>
          </a:ln>
        </p:spPr>
        <p:txBody>
          <a:bodyPr spcFirstLastPara="1" wrap="square" lIns="0" tIns="0" rIns="0" bIns="0" anchor="b" anchorCtr="0">
            <a:normAutofit/>
          </a:bodyPr>
          <a:lstStyle>
            <a:lvl1pPr marL="457200" lvl="0" indent="-228600" algn="r">
              <a:lnSpc>
                <a:spcPct val="90000"/>
              </a:lnSpc>
              <a:spcBef>
                <a:spcPts val="500"/>
              </a:spcBef>
              <a:spcAft>
                <a:spcPts val="0"/>
              </a:spcAft>
              <a:buClr>
                <a:schemeClr val="dk1"/>
              </a:buClr>
              <a:buSzPts val="1200"/>
              <a:buFont typeface="Courier New"/>
              <a:buNone/>
              <a:defRPr sz="12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02" name="Google Shape;402;p29"/>
          <p:cNvSpPr txBox="1">
            <a:spLocks noGrp="1"/>
          </p:cNvSpPr>
          <p:nvPr>
            <p:ph type="body" idx="17"/>
          </p:nvPr>
        </p:nvSpPr>
        <p:spPr>
          <a:xfrm>
            <a:off x="6731368" y="1865926"/>
            <a:ext cx="1811399" cy="270000"/>
          </a:xfrm>
          <a:prstGeom prst="rect">
            <a:avLst/>
          </a:prstGeom>
          <a:noFill/>
          <a:ln>
            <a:noFill/>
          </a:ln>
        </p:spPr>
        <p:txBody>
          <a:bodyPr spcFirstLastPara="1" wrap="square" lIns="0" tIns="0" rIns="0" bIns="0" anchor="b" anchorCtr="0">
            <a:normAutofit/>
          </a:bodyPr>
          <a:lstStyle>
            <a:lvl1pPr marL="457200" lvl="0" indent="-228600" algn="r">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and Chart Content Layout">
  <p:cSld name="Table and Chart Content Layout">
    <p:spTree>
      <p:nvGrpSpPr>
        <p:cNvPr id="1" name="Shape 403"/>
        <p:cNvGrpSpPr/>
        <p:nvPr/>
      </p:nvGrpSpPr>
      <p:grpSpPr>
        <a:xfrm>
          <a:off x="0" y="0"/>
          <a:ext cx="0" cy="0"/>
          <a:chOff x="0" y="0"/>
          <a:chExt cx="0" cy="0"/>
        </a:xfrm>
      </p:grpSpPr>
      <p:sp>
        <p:nvSpPr>
          <p:cNvPr id="404" name="Google Shape;404;p30"/>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05" name="Google Shape;405;p30"/>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6" name="Google Shape;406;p30"/>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7" name="Google Shape;407;p30"/>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408" name="Google Shape;408;p30"/>
          <p:cNvSpPr txBox="1">
            <a:spLocks noGrp="1"/>
          </p:cNvSpPr>
          <p:nvPr>
            <p:ph type="title"/>
          </p:nvPr>
        </p:nvSpPr>
        <p:spPr>
          <a:xfrm>
            <a:off x="4572000" y="530647"/>
            <a:ext cx="3985554" cy="4268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9" name="Google Shape;409;p30"/>
          <p:cNvSpPr>
            <a:spLocks noGrp="1"/>
          </p:cNvSpPr>
          <p:nvPr>
            <p:ph type="pic" idx="2"/>
          </p:nvPr>
        </p:nvSpPr>
        <p:spPr>
          <a:xfrm>
            <a:off x="623888" y="644749"/>
            <a:ext cx="809244" cy="411480"/>
          </a:xfrm>
          <a:prstGeom prst="rect">
            <a:avLst/>
          </a:prstGeom>
          <a:noFill/>
          <a:ln>
            <a:noFill/>
          </a:ln>
        </p:spPr>
      </p:sp>
      <p:grpSp>
        <p:nvGrpSpPr>
          <p:cNvPr id="410" name="Google Shape;410;p30"/>
          <p:cNvGrpSpPr/>
          <p:nvPr/>
        </p:nvGrpSpPr>
        <p:grpSpPr>
          <a:xfrm flipH="1">
            <a:off x="4571999" y="1037529"/>
            <a:ext cx="4572000" cy="75600"/>
            <a:chOff x="646015" y="3248308"/>
            <a:chExt cx="3107749" cy="100800"/>
          </a:xfrm>
        </p:grpSpPr>
        <p:cxnSp>
          <p:nvCxnSpPr>
            <p:cNvPr id="411" name="Google Shape;411;p30"/>
            <p:cNvCxnSpPr/>
            <p:nvPr/>
          </p:nvCxnSpPr>
          <p:spPr>
            <a:xfrm>
              <a:off x="646015" y="3290538"/>
              <a:ext cx="3107749" cy="0"/>
            </a:xfrm>
            <a:prstGeom prst="straightConnector1">
              <a:avLst/>
            </a:prstGeom>
            <a:noFill/>
            <a:ln w="9525" cap="flat" cmpd="sng">
              <a:solidFill>
                <a:srgbClr val="7F7F7F"/>
              </a:solidFill>
              <a:prstDash val="solid"/>
              <a:miter lim="800000"/>
              <a:headEnd type="none" w="sm" len="sm"/>
              <a:tailEnd type="none" w="sm" len="sm"/>
            </a:ln>
          </p:spPr>
        </p:cxnSp>
        <p:sp>
          <p:nvSpPr>
            <p:cNvPr id="412" name="Google Shape;412;p30"/>
            <p:cNvSpPr/>
            <p:nvPr/>
          </p:nvSpPr>
          <p:spPr>
            <a:xfrm>
              <a:off x="3702376" y="3248308"/>
              <a:ext cx="51388"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cxnSp>
        <p:nvCxnSpPr>
          <p:cNvPr id="413" name="Google Shape;413;p30"/>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414" name="Google Shape;414;p30"/>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415" name="Google Shape;415;p30"/>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416" name="Google Shape;416;p30"/>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17" name="Google Shape;417;p30"/>
          <p:cNvSpPr txBox="1">
            <a:spLocks noGrp="1"/>
          </p:cNvSpPr>
          <p:nvPr>
            <p:ph type="body" idx="1"/>
          </p:nvPr>
        </p:nvSpPr>
        <p:spPr>
          <a:xfrm>
            <a:off x="623888" y="1523874"/>
            <a:ext cx="2186799" cy="270000"/>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18" name="Google Shape;418;p30"/>
          <p:cNvSpPr txBox="1">
            <a:spLocks noGrp="1"/>
          </p:cNvSpPr>
          <p:nvPr>
            <p:ph type="body" idx="3"/>
          </p:nvPr>
        </p:nvSpPr>
        <p:spPr>
          <a:xfrm>
            <a:off x="4572000" y="1523874"/>
            <a:ext cx="2186799" cy="270000"/>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19" name="Google Shape;419;p30"/>
          <p:cNvSpPr txBox="1">
            <a:spLocks noGrp="1"/>
          </p:cNvSpPr>
          <p:nvPr>
            <p:ph type="body" idx="4"/>
          </p:nvPr>
        </p:nvSpPr>
        <p:spPr>
          <a:xfrm>
            <a:off x="602456" y="1893094"/>
            <a:ext cx="3727847" cy="2201466"/>
          </a:xfrm>
          <a:prstGeom prst="rect">
            <a:avLst/>
          </a:prstGeom>
          <a:noFill/>
          <a:ln>
            <a:noFill/>
          </a:ln>
        </p:spPr>
        <p:txBody>
          <a:bodyPr spcFirstLastPara="1" wrap="square" lIns="68575" tIns="34275" rIns="68575" bIns="34275" anchor="t" anchorCtr="0">
            <a:normAutofit/>
          </a:bodyPr>
          <a:lstStyle>
            <a:lvl1pPr marL="457200" lvl="0" indent="-298450" algn="l">
              <a:lnSpc>
                <a:spcPct val="90000"/>
              </a:lnSpc>
              <a:spcBef>
                <a:spcPts val="800"/>
              </a:spcBef>
              <a:spcAft>
                <a:spcPts val="0"/>
              </a:spcAft>
              <a:buClr>
                <a:schemeClr val="dk1"/>
              </a:buClr>
              <a:buSzPts val="1100"/>
              <a:buChar char="•"/>
              <a:defRPr sz="1100"/>
            </a:lvl1pPr>
            <a:lvl2pPr marL="914400" lvl="1" indent="-298450" algn="l">
              <a:lnSpc>
                <a:spcPct val="90000"/>
              </a:lnSpc>
              <a:spcBef>
                <a:spcPts val="400"/>
              </a:spcBef>
              <a:spcAft>
                <a:spcPts val="0"/>
              </a:spcAft>
              <a:buClr>
                <a:schemeClr val="dk1"/>
              </a:buClr>
              <a:buSzPts val="1100"/>
              <a:buChar char="•"/>
              <a:defRPr sz="1100"/>
            </a:lvl2pPr>
            <a:lvl3pPr marL="1371600" lvl="2" indent="-298450" algn="l">
              <a:lnSpc>
                <a:spcPct val="90000"/>
              </a:lnSpc>
              <a:spcBef>
                <a:spcPts val="400"/>
              </a:spcBef>
              <a:spcAft>
                <a:spcPts val="0"/>
              </a:spcAft>
              <a:buClr>
                <a:schemeClr val="dk1"/>
              </a:buClr>
              <a:buSzPts val="1100"/>
              <a:buChar char="•"/>
              <a:defRPr sz="1100"/>
            </a:lvl3pPr>
            <a:lvl4pPr marL="1828800" lvl="3" indent="-298450" algn="l">
              <a:lnSpc>
                <a:spcPct val="90000"/>
              </a:lnSpc>
              <a:spcBef>
                <a:spcPts val="400"/>
              </a:spcBef>
              <a:spcAft>
                <a:spcPts val="0"/>
              </a:spcAft>
              <a:buClr>
                <a:schemeClr val="dk1"/>
              </a:buClr>
              <a:buSzPts val="1100"/>
              <a:buChar char="•"/>
              <a:defRPr sz="1100"/>
            </a:lvl4pPr>
            <a:lvl5pPr marL="2286000" lvl="4" indent="-298450" algn="l">
              <a:lnSpc>
                <a:spcPct val="90000"/>
              </a:lnSpc>
              <a:spcBef>
                <a:spcPts val="400"/>
              </a:spcBef>
              <a:spcAft>
                <a:spcPts val="0"/>
              </a:spcAft>
              <a:buClr>
                <a:schemeClr val="dk1"/>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0" name="Google Shape;420;p30"/>
          <p:cNvSpPr txBox="1">
            <a:spLocks noGrp="1"/>
          </p:cNvSpPr>
          <p:nvPr>
            <p:ph type="body" idx="5"/>
          </p:nvPr>
        </p:nvSpPr>
        <p:spPr>
          <a:xfrm>
            <a:off x="4572000" y="1893094"/>
            <a:ext cx="3727847" cy="2201466"/>
          </a:xfrm>
          <a:prstGeom prst="rect">
            <a:avLst/>
          </a:prstGeom>
          <a:noFill/>
          <a:ln>
            <a:noFill/>
          </a:ln>
        </p:spPr>
        <p:txBody>
          <a:bodyPr spcFirstLastPara="1" wrap="square" lIns="68575" tIns="34275" rIns="68575" bIns="34275" anchor="t" anchorCtr="0">
            <a:normAutofit/>
          </a:bodyPr>
          <a:lstStyle>
            <a:lvl1pPr marL="457200" lvl="0" indent="-298450" algn="l">
              <a:lnSpc>
                <a:spcPct val="90000"/>
              </a:lnSpc>
              <a:spcBef>
                <a:spcPts val="800"/>
              </a:spcBef>
              <a:spcAft>
                <a:spcPts val="0"/>
              </a:spcAft>
              <a:buClr>
                <a:schemeClr val="dk1"/>
              </a:buClr>
              <a:buSzPts val="1100"/>
              <a:buChar char="•"/>
              <a:defRPr sz="1100"/>
            </a:lvl1pPr>
            <a:lvl2pPr marL="914400" lvl="1" indent="-298450" algn="l">
              <a:lnSpc>
                <a:spcPct val="90000"/>
              </a:lnSpc>
              <a:spcBef>
                <a:spcPts val="400"/>
              </a:spcBef>
              <a:spcAft>
                <a:spcPts val="0"/>
              </a:spcAft>
              <a:buClr>
                <a:schemeClr val="dk1"/>
              </a:buClr>
              <a:buSzPts val="1100"/>
              <a:buChar char="•"/>
              <a:defRPr sz="1100"/>
            </a:lvl2pPr>
            <a:lvl3pPr marL="1371600" lvl="2" indent="-298450" algn="l">
              <a:lnSpc>
                <a:spcPct val="90000"/>
              </a:lnSpc>
              <a:spcBef>
                <a:spcPts val="400"/>
              </a:spcBef>
              <a:spcAft>
                <a:spcPts val="0"/>
              </a:spcAft>
              <a:buClr>
                <a:schemeClr val="dk1"/>
              </a:buClr>
              <a:buSzPts val="1100"/>
              <a:buChar char="•"/>
              <a:defRPr sz="1100"/>
            </a:lvl3pPr>
            <a:lvl4pPr marL="1828800" lvl="3" indent="-298450" algn="l">
              <a:lnSpc>
                <a:spcPct val="90000"/>
              </a:lnSpc>
              <a:spcBef>
                <a:spcPts val="400"/>
              </a:spcBef>
              <a:spcAft>
                <a:spcPts val="0"/>
              </a:spcAft>
              <a:buClr>
                <a:schemeClr val="dk1"/>
              </a:buClr>
              <a:buSzPts val="1100"/>
              <a:buChar char="•"/>
              <a:defRPr sz="1100"/>
            </a:lvl4pPr>
            <a:lvl5pPr marL="2286000" lvl="4" indent="-298450" algn="l">
              <a:lnSpc>
                <a:spcPct val="90000"/>
              </a:lnSpc>
              <a:spcBef>
                <a:spcPts val="400"/>
              </a:spcBef>
              <a:spcAft>
                <a:spcPts val="0"/>
              </a:spcAft>
              <a:buClr>
                <a:schemeClr val="dk1"/>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meline Content Layout">
  <p:cSld name="Timeline Content Layout">
    <p:spTree>
      <p:nvGrpSpPr>
        <p:cNvPr id="1" name="Shape 421"/>
        <p:cNvGrpSpPr/>
        <p:nvPr/>
      </p:nvGrpSpPr>
      <p:grpSpPr>
        <a:xfrm>
          <a:off x="0" y="0"/>
          <a:ext cx="0" cy="0"/>
          <a:chOff x="0" y="0"/>
          <a:chExt cx="0" cy="0"/>
        </a:xfrm>
      </p:grpSpPr>
      <p:sp>
        <p:nvSpPr>
          <p:cNvPr id="422" name="Google Shape;422;p31"/>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23" name="Google Shape;423;p31"/>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4" name="Google Shape;424;p31"/>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5" name="Google Shape;425;p31"/>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426" name="Google Shape;426;p31"/>
          <p:cNvSpPr txBox="1">
            <a:spLocks noGrp="1"/>
          </p:cNvSpPr>
          <p:nvPr>
            <p:ph type="title"/>
          </p:nvPr>
        </p:nvSpPr>
        <p:spPr>
          <a:xfrm>
            <a:off x="6552349" y="530647"/>
            <a:ext cx="2005204" cy="426814"/>
          </a:xfrm>
          <a:prstGeom prst="rect">
            <a:avLst/>
          </a:prstGeom>
          <a:noFill/>
          <a:ln>
            <a:noFill/>
          </a:ln>
        </p:spPr>
        <p:txBody>
          <a:bodyPr spcFirstLastPara="1" wrap="square" lIns="0" tIns="0" rIns="0" bIns="0" anchor="b" anchorCtr="0">
            <a:normAutofit/>
          </a:bodyPr>
          <a:lstStyle>
            <a:lvl1pPr lvl="0" algn="r">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7" name="Google Shape;427;p31"/>
          <p:cNvSpPr txBox="1">
            <a:spLocks noGrp="1"/>
          </p:cNvSpPr>
          <p:nvPr>
            <p:ph type="body" idx="1"/>
          </p:nvPr>
        </p:nvSpPr>
        <p:spPr>
          <a:xfrm>
            <a:off x="6860852" y="1219366"/>
            <a:ext cx="1696700" cy="1516152"/>
          </a:xfrm>
          <a:prstGeom prst="rect">
            <a:avLst/>
          </a:prstGeom>
          <a:noFill/>
          <a:ln>
            <a:noFill/>
          </a:ln>
        </p:spPr>
        <p:txBody>
          <a:bodyPr spcFirstLastPara="1" wrap="square" lIns="0" tIns="0" rIns="0" bIns="0" anchor="t" anchorCtr="0">
            <a:normAutofit/>
          </a:bodyPr>
          <a:lstStyle>
            <a:lvl1pPr marL="457200" lvl="0" indent="-228600" algn="r">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28" name="Google Shape;428;p31"/>
          <p:cNvSpPr>
            <a:spLocks noGrp="1"/>
          </p:cNvSpPr>
          <p:nvPr>
            <p:ph type="pic" idx="2"/>
          </p:nvPr>
        </p:nvSpPr>
        <p:spPr>
          <a:xfrm>
            <a:off x="623888" y="644749"/>
            <a:ext cx="809244" cy="411480"/>
          </a:xfrm>
          <a:prstGeom prst="rect">
            <a:avLst/>
          </a:prstGeom>
          <a:noFill/>
          <a:ln>
            <a:noFill/>
          </a:ln>
        </p:spPr>
      </p:sp>
      <p:grpSp>
        <p:nvGrpSpPr>
          <p:cNvPr id="429" name="Google Shape;429;p31"/>
          <p:cNvGrpSpPr/>
          <p:nvPr/>
        </p:nvGrpSpPr>
        <p:grpSpPr>
          <a:xfrm flipH="1">
            <a:off x="6889661" y="1031402"/>
            <a:ext cx="2254338" cy="75600"/>
            <a:chOff x="2729180" y="3240138"/>
            <a:chExt cx="1532346" cy="100800"/>
          </a:xfrm>
        </p:grpSpPr>
        <p:cxnSp>
          <p:nvCxnSpPr>
            <p:cNvPr id="430" name="Google Shape;430;p31"/>
            <p:cNvCxnSpPr/>
            <p:nvPr/>
          </p:nvCxnSpPr>
          <p:spPr>
            <a:xfrm>
              <a:off x="2729180" y="3290538"/>
              <a:ext cx="1504927" cy="0"/>
            </a:xfrm>
            <a:prstGeom prst="straightConnector1">
              <a:avLst/>
            </a:prstGeom>
            <a:noFill/>
            <a:ln w="9525" cap="flat" cmpd="sng">
              <a:solidFill>
                <a:srgbClr val="7F7F7F"/>
              </a:solidFill>
              <a:prstDash val="solid"/>
              <a:miter lim="800000"/>
              <a:headEnd type="none" w="sm" len="sm"/>
              <a:tailEnd type="none" w="sm" len="sm"/>
            </a:ln>
          </p:spPr>
        </p:cxnSp>
        <p:sp>
          <p:nvSpPr>
            <p:cNvPr id="431" name="Google Shape;431;p31"/>
            <p:cNvSpPr/>
            <p:nvPr/>
          </p:nvSpPr>
          <p:spPr>
            <a:xfrm>
              <a:off x="4210138" y="3240138"/>
              <a:ext cx="51388"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cxnSp>
        <p:nvCxnSpPr>
          <p:cNvPr id="432" name="Google Shape;432;p31"/>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433" name="Google Shape;433;p31"/>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434" name="Google Shape;434;p31"/>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435" name="Google Shape;435;p31"/>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36" name="Google Shape;436;p31"/>
          <p:cNvSpPr txBox="1">
            <a:spLocks noGrp="1"/>
          </p:cNvSpPr>
          <p:nvPr>
            <p:ph type="body" idx="3"/>
          </p:nvPr>
        </p:nvSpPr>
        <p:spPr>
          <a:xfrm>
            <a:off x="1963713" y="514250"/>
            <a:ext cx="1962159" cy="733806"/>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7" name="Google Shape;437;p31"/>
          <p:cNvSpPr txBox="1">
            <a:spLocks noGrp="1"/>
          </p:cNvSpPr>
          <p:nvPr>
            <p:ph type="body" idx="4"/>
          </p:nvPr>
        </p:nvSpPr>
        <p:spPr>
          <a:xfrm>
            <a:off x="4447681" y="809482"/>
            <a:ext cx="2107943" cy="5691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38" name="Google Shape;438;p31"/>
          <p:cNvSpPr txBox="1">
            <a:spLocks noGrp="1"/>
          </p:cNvSpPr>
          <p:nvPr>
            <p:ph type="body" idx="5"/>
          </p:nvPr>
        </p:nvSpPr>
        <p:spPr>
          <a:xfrm>
            <a:off x="4447681" y="589978"/>
            <a:ext cx="2107943" cy="219503"/>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cxnSp>
        <p:nvCxnSpPr>
          <p:cNvPr id="439" name="Google Shape;439;p31"/>
          <p:cNvCxnSpPr/>
          <p:nvPr/>
        </p:nvCxnSpPr>
        <p:spPr>
          <a:xfrm rot="-5400000">
            <a:off x="1570702" y="2571750"/>
            <a:ext cx="5143500" cy="0"/>
          </a:xfrm>
          <a:prstGeom prst="straightConnector1">
            <a:avLst/>
          </a:prstGeom>
          <a:noFill/>
          <a:ln w="9525" cap="flat" cmpd="sng">
            <a:solidFill>
              <a:schemeClr val="dk1"/>
            </a:solidFill>
            <a:prstDash val="solid"/>
            <a:miter lim="800000"/>
            <a:headEnd type="none" w="sm" len="sm"/>
            <a:tailEnd type="none" w="sm" len="sm"/>
          </a:ln>
        </p:spPr>
      </p:cxnSp>
      <p:sp>
        <p:nvSpPr>
          <p:cNvPr id="440" name="Google Shape;440;p31"/>
          <p:cNvSpPr/>
          <p:nvPr/>
        </p:nvSpPr>
        <p:spPr>
          <a:xfrm>
            <a:off x="4029294" y="719870"/>
            <a:ext cx="226314" cy="226314"/>
          </a:xfrm>
          <a:prstGeom prst="ellipse">
            <a:avLst/>
          </a:prstGeom>
          <a:solidFill>
            <a:srgbClr val="0F172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41" name="Google Shape;441;p31"/>
          <p:cNvSpPr/>
          <p:nvPr/>
        </p:nvSpPr>
        <p:spPr>
          <a:xfrm>
            <a:off x="4029294" y="4021745"/>
            <a:ext cx="226314" cy="226314"/>
          </a:xfrm>
          <a:prstGeom prst="ellipse">
            <a:avLst/>
          </a:prstGeom>
          <a:solidFill>
            <a:srgbClr val="0F172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42" name="Google Shape;442;p31"/>
          <p:cNvSpPr/>
          <p:nvPr/>
        </p:nvSpPr>
        <p:spPr>
          <a:xfrm>
            <a:off x="4029294" y="1820495"/>
            <a:ext cx="226314" cy="226314"/>
          </a:xfrm>
          <a:prstGeom prst="ellipse">
            <a:avLst/>
          </a:prstGeom>
          <a:solidFill>
            <a:srgbClr val="0F172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43" name="Google Shape;443;p31"/>
          <p:cNvSpPr/>
          <p:nvPr/>
        </p:nvSpPr>
        <p:spPr>
          <a:xfrm>
            <a:off x="4029294" y="2921120"/>
            <a:ext cx="226314" cy="226314"/>
          </a:xfrm>
          <a:prstGeom prst="ellipse">
            <a:avLst/>
          </a:prstGeom>
          <a:solidFill>
            <a:srgbClr val="0F172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44" name="Google Shape;444;p31"/>
          <p:cNvSpPr txBox="1">
            <a:spLocks noGrp="1"/>
          </p:cNvSpPr>
          <p:nvPr>
            <p:ph type="body" idx="6"/>
          </p:nvPr>
        </p:nvSpPr>
        <p:spPr>
          <a:xfrm>
            <a:off x="4447681" y="1899336"/>
            <a:ext cx="2107943" cy="5691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45" name="Google Shape;445;p31"/>
          <p:cNvSpPr txBox="1">
            <a:spLocks noGrp="1"/>
          </p:cNvSpPr>
          <p:nvPr>
            <p:ph type="body" idx="7"/>
          </p:nvPr>
        </p:nvSpPr>
        <p:spPr>
          <a:xfrm>
            <a:off x="4447681" y="1679832"/>
            <a:ext cx="2107943" cy="219503"/>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46" name="Google Shape;446;p31"/>
          <p:cNvSpPr txBox="1">
            <a:spLocks noGrp="1"/>
          </p:cNvSpPr>
          <p:nvPr>
            <p:ph type="body" idx="8"/>
          </p:nvPr>
        </p:nvSpPr>
        <p:spPr>
          <a:xfrm>
            <a:off x="4447681" y="2989190"/>
            <a:ext cx="2107943" cy="5691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47" name="Google Shape;447;p31"/>
          <p:cNvSpPr txBox="1">
            <a:spLocks noGrp="1"/>
          </p:cNvSpPr>
          <p:nvPr>
            <p:ph type="body" idx="9"/>
          </p:nvPr>
        </p:nvSpPr>
        <p:spPr>
          <a:xfrm>
            <a:off x="4447681" y="2769686"/>
            <a:ext cx="2107943" cy="219503"/>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48" name="Google Shape;448;p31"/>
          <p:cNvSpPr txBox="1">
            <a:spLocks noGrp="1"/>
          </p:cNvSpPr>
          <p:nvPr>
            <p:ph type="body" idx="13"/>
          </p:nvPr>
        </p:nvSpPr>
        <p:spPr>
          <a:xfrm>
            <a:off x="4447681" y="4079045"/>
            <a:ext cx="2107943" cy="5691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49" name="Google Shape;449;p31"/>
          <p:cNvSpPr txBox="1">
            <a:spLocks noGrp="1"/>
          </p:cNvSpPr>
          <p:nvPr>
            <p:ph type="body" idx="14"/>
          </p:nvPr>
        </p:nvSpPr>
        <p:spPr>
          <a:xfrm>
            <a:off x="4447681" y="3859541"/>
            <a:ext cx="2107943" cy="219503"/>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50" name="Google Shape;450;p31"/>
          <p:cNvSpPr txBox="1">
            <a:spLocks noGrp="1"/>
          </p:cNvSpPr>
          <p:nvPr>
            <p:ph type="body" idx="15"/>
          </p:nvPr>
        </p:nvSpPr>
        <p:spPr>
          <a:xfrm>
            <a:off x="1963713" y="1615175"/>
            <a:ext cx="1962159" cy="733806"/>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1" name="Google Shape;451;p31"/>
          <p:cNvSpPr txBox="1">
            <a:spLocks noGrp="1"/>
          </p:cNvSpPr>
          <p:nvPr>
            <p:ph type="body" idx="16"/>
          </p:nvPr>
        </p:nvSpPr>
        <p:spPr>
          <a:xfrm>
            <a:off x="1963713" y="2716099"/>
            <a:ext cx="1962159" cy="733806"/>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2" name="Google Shape;452;p31"/>
          <p:cNvSpPr txBox="1">
            <a:spLocks noGrp="1"/>
          </p:cNvSpPr>
          <p:nvPr>
            <p:ph type="body" idx="17"/>
          </p:nvPr>
        </p:nvSpPr>
        <p:spPr>
          <a:xfrm>
            <a:off x="1963713" y="3817022"/>
            <a:ext cx="1962159" cy="733806"/>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53"/>
        <p:cNvGrpSpPr/>
        <p:nvPr/>
      </p:nvGrpSpPr>
      <p:grpSpPr>
        <a:xfrm>
          <a:off x="0" y="0"/>
          <a:ext cx="0" cy="0"/>
          <a:chOff x="0" y="0"/>
          <a:chExt cx="0" cy="0"/>
        </a:xfrm>
      </p:grpSpPr>
      <p:sp>
        <p:nvSpPr>
          <p:cNvPr id="454" name="Google Shape;454;p32"/>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55" name="Google Shape;455;p32"/>
          <p:cNvSpPr txBox="1">
            <a:spLocks noGrp="1"/>
          </p:cNvSpPr>
          <p:nvPr>
            <p:ph type="title"/>
          </p:nvPr>
        </p:nvSpPr>
        <p:spPr>
          <a:xfrm>
            <a:off x="602457" y="1695000"/>
            <a:ext cx="2933699" cy="88288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6" name="Google Shape;456;p32"/>
          <p:cNvSpPr txBox="1">
            <a:spLocks noGrp="1"/>
          </p:cNvSpPr>
          <p:nvPr>
            <p:ph type="body" idx="1"/>
          </p:nvPr>
        </p:nvSpPr>
        <p:spPr>
          <a:xfrm>
            <a:off x="620078" y="2917727"/>
            <a:ext cx="2456597" cy="66154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57" name="Google Shape;457;p32"/>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8" name="Google Shape;458;p32"/>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9" name="Google Shape;459;p32"/>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460" name="Google Shape;460;p32"/>
          <p:cNvSpPr>
            <a:spLocks noGrp="1"/>
          </p:cNvSpPr>
          <p:nvPr>
            <p:ph type="pic" idx="2"/>
          </p:nvPr>
        </p:nvSpPr>
        <p:spPr>
          <a:xfrm>
            <a:off x="623888" y="644749"/>
            <a:ext cx="809244" cy="411480"/>
          </a:xfrm>
          <a:prstGeom prst="rect">
            <a:avLst/>
          </a:prstGeom>
          <a:noFill/>
          <a:ln>
            <a:noFill/>
          </a:ln>
        </p:spPr>
      </p:sp>
      <p:grpSp>
        <p:nvGrpSpPr>
          <p:cNvPr id="461" name="Google Shape;461;p32"/>
          <p:cNvGrpSpPr/>
          <p:nvPr/>
        </p:nvGrpSpPr>
        <p:grpSpPr>
          <a:xfrm>
            <a:off x="0" y="2699053"/>
            <a:ext cx="2823567" cy="75600"/>
            <a:chOff x="-1228304" y="3240138"/>
            <a:chExt cx="3764756" cy="100800"/>
          </a:xfrm>
        </p:grpSpPr>
        <p:cxnSp>
          <p:nvCxnSpPr>
            <p:cNvPr id="462" name="Google Shape;462;p32"/>
            <p:cNvCxnSpPr/>
            <p:nvPr/>
          </p:nvCxnSpPr>
          <p:spPr>
            <a:xfrm>
              <a:off x="-1228304" y="3290538"/>
              <a:ext cx="3672000" cy="0"/>
            </a:xfrm>
            <a:prstGeom prst="straightConnector1">
              <a:avLst/>
            </a:prstGeom>
            <a:noFill/>
            <a:ln w="9525" cap="flat" cmpd="sng">
              <a:solidFill>
                <a:srgbClr val="7F7F7F"/>
              </a:solidFill>
              <a:prstDash val="solid"/>
              <a:miter lim="800000"/>
              <a:headEnd type="none" w="sm" len="sm"/>
              <a:tailEnd type="none" w="sm" len="sm"/>
            </a:ln>
          </p:spPr>
        </p:cxnSp>
        <p:sp>
          <p:nvSpPr>
            <p:cNvPr id="463" name="Google Shape;463;p32"/>
            <p:cNvSpPr/>
            <p:nvPr/>
          </p:nvSpPr>
          <p:spPr>
            <a:xfrm>
              <a:off x="2435652" y="3240138"/>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464" name="Google Shape;464;p32"/>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465" name="Google Shape;465;p32"/>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466" name="Google Shape;466;p32"/>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467" name="Google Shape;467;p32"/>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am Content Layout">
  <p:cSld name="Team Content Layout">
    <p:spTree>
      <p:nvGrpSpPr>
        <p:cNvPr id="1" name="Shape 468"/>
        <p:cNvGrpSpPr/>
        <p:nvPr/>
      </p:nvGrpSpPr>
      <p:grpSpPr>
        <a:xfrm>
          <a:off x="0" y="0"/>
          <a:ext cx="0" cy="0"/>
          <a:chOff x="0" y="0"/>
          <a:chExt cx="0" cy="0"/>
        </a:xfrm>
      </p:grpSpPr>
      <p:sp>
        <p:nvSpPr>
          <p:cNvPr id="469" name="Google Shape;469;p33"/>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70" name="Google Shape;470;p33"/>
          <p:cNvSpPr txBox="1">
            <a:spLocks noGrp="1"/>
          </p:cNvSpPr>
          <p:nvPr>
            <p:ph type="title"/>
          </p:nvPr>
        </p:nvSpPr>
        <p:spPr>
          <a:xfrm>
            <a:off x="602458" y="1206392"/>
            <a:ext cx="2121149" cy="965128"/>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1" name="Google Shape;471;p33"/>
          <p:cNvSpPr txBox="1">
            <a:spLocks noGrp="1"/>
          </p:cNvSpPr>
          <p:nvPr>
            <p:ph type="body" idx="1"/>
          </p:nvPr>
        </p:nvSpPr>
        <p:spPr>
          <a:xfrm>
            <a:off x="620078" y="2433425"/>
            <a:ext cx="2121149" cy="157360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72" name="Google Shape;472;p33"/>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3" name="Google Shape;473;p33"/>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4" name="Google Shape;474;p33"/>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475" name="Google Shape;475;p33"/>
          <p:cNvSpPr>
            <a:spLocks noGrp="1"/>
          </p:cNvSpPr>
          <p:nvPr>
            <p:ph type="pic" idx="2"/>
          </p:nvPr>
        </p:nvSpPr>
        <p:spPr>
          <a:xfrm>
            <a:off x="623888" y="644749"/>
            <a:ext cx="809244" cy="411480"/>
          </a:xfrm>
          <a:prstGeom prst="rect">
            <a:avLst/>
          </a:prstGeom>
          <a:noFill/>
          <a:ln>
            <a:noFill/>
          </a:ln>
        </p:spPr>
      </p:sp>
      <p:grpSp>
        <p:nvGrpSpPr>
          <p:cNvPr id="476" name="Google Shape;476;p33"/>
          <p:cNvGrpSpPr/>
          <p:nvPr/>
        </p:nvGrpSpPr>
        <p:grpSpPr>
          <a:xfrm>
            <a:off x="0" y="2245461"/>
            <a:ext cx="1693536" cy="75600"/>
            <a:chOff x="0" y="3240138"/>
            <a:chExt cx="2258048" cy="100800"/>
          </a:xfrm>
        </p:grpSpPr>
        <p:cxnSp>
          <p:nvCxnSpPr>
            <p:cNvPr id="477" name="Google Shape;477;p33"/>
            <p:cNvCxnSpPr/>
            <p:nvPr/>
          </p:nvCxnSpPr>
          <p:spPr>
            <a:xfrm>
              <a:off x="0" y="3290538"/>
              <a:ext cx="2160000" cy="0"/>
            </a:xfrm>
            <a:prstGeom prst="straightConnector1">
              <a:avLst/>
            </a:prstGeom>
            <a:noFill/>
            <a:ln w="9525" cap="flat" cmpd="sng">
              <a:solidFill>
                <a:srgbClr val="7F7F7F"/>
              </a:solidFill>
              <a:prstDash val="solid"/>
              <a:miter lim="800000"/>
              <a:headEnd type="none" w="sm" len="sm"/>
              <a:tailEnd type="none" w="sm" len="sm"/>
            </a:ln>
          </p:spPr>
        </p:cxnSp>
        <p:sp>
          <p:nvSpPr>
            <p:cNvPr id="478" name="Google Shape;478;p33"/>
            <p:cNvSpPr/>
            <p:nvPr/>
          </p:nvSpPr>
          <p:spPr>
            <a:xfrm>
              <a:off x="2157248" y="3240138"/>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479" name="Google Shape;479;p33"/>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480" name="Google Shape;480;p33"/>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481" name="Google Shape;481;p33"/>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482" name="Google Shape;482;p33"/>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483" name="Google Shape;483;p33"/>
          <p:cNvSpPr txBox="1">
            <a:spLocks noGrp="1"/>
          </p:cNvSpPr>
          <p:nvPr>
            <p:ph type="body" idx="3"/>
          </p:nvPr>
        </p:nvSpPr>
        <p:spPr>
          <a:xfrm>
            <a:off x="3096463" y="3266274"/>
            <a:ext cx="1549908" cy="9607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84" name="Google Shape;484;p33"/>
          <p:cNvSpPr txBox="1">
            <a:spLocks noGrp="1"/>
          </p:cNvSpPr>
          <p:nvPr>
            <p:ph type="body" idx="4"/>
          </p:nvPr>
        </p:nvSpPr>
        <p:spPr>
          <a:xfrm>
            <a:off x="3096462" y="3032123"/>
            <a:ext cx="1549908" cy="212243"/>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500"/>
              </a:spcBef>
              <a:spcAft>
                <a:spcPts val="0"/>
              </a:spcAft>
              <a:buClr>
                <a:schemeClr val="dk1"/>
              </a:buClr>
              <a:buSzPts val="1200"/>
              <a:buFont typeface="Courier New"/>
              <a:buNone/>
              <a:defRPr sz="12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85" name="Google Shape;485;p33"/>
          <p:cNvSpPr txBox="1">
            <a:spLocks noGrp="1"/>
          </p:cNvSpPr>
          <p:nvPr>
            <p:ph type="body" idx="5"/>
          </p:nvPr>
        </p:nvSpPr>
        <p:spPr>
          <a:xfrm>
            <a:off x="3096462" y="2571749"/>
            <a:ext cx="1549908" cy="461714"/>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86" name="Google Shape;486;p33"/>
          <p:cNvSpPr>
            <a:spLocks noGrp="1"/>
          </p:cNvSpPr>
          <p:nvPr>
            <p:ph type="pic" idx="6"/>
          </p:nvPr>
        </p:nvSpPr>
        <p:spPr>
          <a:xfrm>
            <a:off x="3097554" y="884882"/>
            <a:ext cx="1549908" cy="1549908"/>
          </a:xfrm>
          <a:prstGeom prst="ellipse">
            <a:avLst/>
          </a:prstGeom>
          <a:noFill/>
          <a:ln w="12700" cap="flat" cmpd="sng">
            <a:solidFill>
              <a:schemeClr val="dk2"/>
            </a:solidFill>
            <a:prstDash val="solid"/>
            <a:round/>
            <a:headEnd type="none" w="sm" len="sm"/>
            <a:tailEnd type="none" w="sm" len="sm"/>
          </a:ln>
        </p:spPr>
      </p:sp>
      <p:sp>
        <p:nvSpPr>
          <p:cNvPr id="487" name="Google Shape;487;p33"/>
          <p:cNvSpPr>
            <a:spLocks noGrp="1"/>
          </p:cNvSpPr>
          <p:nvPr>
            <p:ph type="pic" idx="7"/>
          </p:nvPr>
        </p:nvSpPr>
        <p:spPr>
          <a:xfrm>
            <a:off x="6846054" y="884882"/>
            <a:ext cx="1549908" cy="1549908"/>
          </a:xfrm>
          <a:prstGeom prst="ellipse">
            <a:avLst/>
          </a:prstGeom>
          <a:noFill/>
          <a:ln w="12700" cap="flat" cmpd="sng">
            <a:solidFill>
              <a:schemeClr val="dk2"/>
            </a:solidFill>
            <a:prstDash val="solid"/>
            <a:round/>
            <a:headEnd type="none" w="sm" len="sm"/>
            <a:tailEnd type="none" w="sm" len="sm"/>
          </a:ln>
        </p:spPr>
      </p:sp>
      <p:sp>
        <p:nvSpPr>
          <p:cNvPr id="488" name="Google Shape;488;p33"/>
          <p:cNvSpPr>
            <a:spLocks noGrp="1"/>
          </p:cNvSpPr>
          <p:nvPr>
            <p:ph type="pic" idx="8"/>
          </p:nvPr>
        </p:nvSpPr>
        <p:spPr>
          <a:xfrm>
            <a:off x="4971804" y="884882"/>
            <a:ext cx="1549908" cy="1549908"/>
          </a:xfrm>
          <a:prstGeom prst="ellipse">
            <a:avLst/>
          </a:prstGeom>
          <a:noFill/>
          <a:ln w="12700" cap="flat" cmpd="sng">
            <a:solidFill>
              <a:schemeClr val="dk2"/>
            </a:solidFill>
            <a:prstDash val="solid"/>
            <a:round/>
            <a:headEnd type="none" w="sm" len="sm"/>
            <a:tailEnd type="none" w="sm" len="sm"/>
          </a:ln>
        </p:spPr>
      </p:sp>
      <p:sp>
        <p:nvSpPr>
          <p:cNvPr id="489" name="Google Shape;489;p33"/>
          <p:cNvSpPr txBox="1">
            <a:spLocks noGrp="1"/>
          </p:cNvSpPr>
          <p:nvPr>
            <p:ph type="body" idx="9"/>
          </p:nvPr>
        </p:nvSpPr>
        <p:spPr>
          <a:xfrm>
            <a:off x="6845286" y="3266274"/>
            <a:ext cx="1549800" cy="9607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90" name="Google Shape;490;p33"/>
          <p:cNvSpPr txBox="1">
            <a:spLocks noGrp="1"/>
          </p:cNvSpPr>
          <p:nvPr>
            <p:ph type="body" idx="13"/>
          </p:nvPr>
        </p:nvSpPr>
        <p:spPr>
          <a:xfrm>
            <a:off x="6845285" y="3032123"/>
            <a:ext cx="1549800" cy="212243"/>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500"/>
              </a:spcBef>
              <a:spcAft>
                <a:spcPts val="0"/>
              </a:spcAft>
              <a:buClr>
                <a:schemeClr val="dk1"/>
              </a:buClr>
              <a:buSzPts val="1200"/>
              <a:buFont typeface="Courier New"/>
              <a:buNone/>
              <a:defRPr sz="12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91" name="Google Shape;491;p33"/>
          <p:cNvSpPr txBox="1">
            <a:spLocks noGrp="1"/>
          </p:cNvSpPr>
          <p:nvPr>
            <p:ph type="body" idx="14"/>
          </p:nvPr>
        </p:nvSpPr>
        <p:spPr>
          <a:xfrm>
            <a:off x="6845285" y="2571749"/>
            <a:ext cx="1549800" cy="461714"/>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92" name="Google Shape;492;p33"/>
          <p:cNvSpPr txBox="1">
            <a:spLocks noGrp="1"/>
          </p:cNvSpPr>
          <p:nvPr>
            <p:ph type="body" idx="15"/>
          </p:nvPr>
        </p:nvSpPr>
        <p:spPr>
          <a:xfrm>
            <a:off x="4971913" y="3266274"/>
            <a:ext cx="1549800" cy="9607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93" name="Google Shape;493;p33"/>
          <p:cNvSpPr txBox="1">
            <a:spLocks noGrp="1"/>
          </p:cNvSpPr>
          <p:nvPr>
            <p:ph type="body" idx="16"/>
          </p:nvPr>
        </p:nvSpPr>
        <p:spPr>
          <a:xfrm>
            <a:off x="4971912" y="3032123"/>
            <a:ext cx="1549800" cy="212243"/>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500"/>
              </a:spcBef>
              <a:spcAft>
                <a:spcPts val="0"/>
              </a:spcAft>
              <a:buClr>
                <a:schemeClr val="dk1"/>
              </a:buClr>
              <a:buSzPts val="1200"/>
              <a:buFont typeface="Courier New"/>
              <a:buNone/>
              <a:defRPr sz="12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494" name="Google Shape;494;p33"/>
          <p:cNvSpPr txBox="1">
            <a:spLocks noGrp="1"/>
          </p:cNvSpPr>
          <p:nvPr>
            <p:ph type="body" idx="17"/>
          </p:nvPr>
        </p:nvSpPr>
        <p:spPr>
          <a:xfrm>
            <a:off x="4970927" y="2571749"/>
            <a:ext cx="1549800" cy="461714"/>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cxnSp>
        <p:nvCxnSpPr>
          <p:cNvPr id="495" name="Google Shape;495;p33"/>
          <p:cNvCxnSpPr/>
          <p:nvPr/>
        </p:nvCxnSpPr>
        <p:spPr>
          <a:xfrm>
            <a:off x="4646370" y="1663387"/>
            <a:ext cx="324000" cy="0"/>
          </a:xfrm>
          <a:prstGeom prst="straightConnector1">
            <a:avLst/>
          </a:prstGeom>
          <a:noFill/>
          <a:ln w="9525" cap="flat" cmpd="sng">
            <a:solidFill>
              <a:srgbClr val="7F7F7F"/>
            </a:solidFill>
            <a:prstDash val="solid"/>
            <a:miter lim="800000"/>
            <a:headEnd type="none" w="sm" len="sm"/>
            <a:tailEnd type="none" w="sm" len="sm"/>
          </a:ln>
        </p:spPr>
      </p:cxnSp>
      <p:cxnSp>
        <p:nvCxnSpPr>
          <p:cNvPr id="496" name="Google Shape;496;p33"/>
          <p:cNvCxnSpPr/>
          <p:nvPr/>
        </p:nvCxnSpPr>
        <p:spPr>
          <a:xfrm>
            <a:off x="6527932" y="1662515"/>
            <a:ext cx="324000" cy="0"/>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am Content Layout Slide">
  <p:cSld name="Team Content Layout Slide">
    <p:spTree>
      <p:nvGrpSpPr>
        <p:cNvPr id="1" name="Shape 497"/>
        <p:cNvGrpSpPr/>
        <p:nvPr/>
      </p:nvGrpSpPr>
      <p:grpSpPr>
        <a:xfrm>
          <a:off x="0" y="0"/>
          <a:ext cx="0" cy="0"/>
          <a:chOff x="0" y="0"/>
          <a:chExt cx="0" cy="0"/>
        </a:xfrm>
      </p:grpSpPr>
      <p:sp>
        <p:nvSpPr>
          <p:cNvPr id="498" name="Google Shape;498;p34"/>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499" name="Google Shape;499;p34"/>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0" name="Google Shape;500;p34"/>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1" name="Google Shape;501;p34"/>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502" name="Google Shape;502;p34"/>
          <p:cNvSpPr txBox="1">
            <a:spLocks noGrp="1"/>
          </p:cNvSpPr>
          <p:nvPr>
            <p:ph type="title"/>
          </p:nvPr>
        </p:nvSpPr>
        <p:spPr>
          <a:xfrm>
            <a:off x="3828197" y="530647"/>
            <a:ext cx="4733166" cy="426814"/>
          </a:xfrm>
          <a:prstGeom prst="rect">
            <a:avLst/>
          </a:prstGeom>
          <a:noFill/>
          <a:ln>
            <a:noFill/>
          </a:ln>
        </p:spPr>
        <p:txBody>
          <a:bodyPr spcFirstLastPara="1" wrap="square" lIns="0" tIns="0" rIns="0" bIns="0" anchor="b" anchorCtr="0">
            <a:normAutofit/>
          </a:bodyPr>
          <a:lstStyle>
            <a:lvl1pPr lvl="0" algn="r">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3" name="Google Shape;503;p34"/>
          <p:cNvSpPr txBox="1">
            <a:spLocks noGrp="1"/>
          </p:cNvSpPr>
          <p:nvPr>
            <p:ph type="body" idx="1"/>
          </p:nvPr>
        </p:nvSpPr>
        <p:spPr>
          <a:xfrm>
            <a:off x="3828197" y="1219366"/>
            <a:ext cx="4717396" cy="426814"/>
          </a:xfrm>
          <a:prstGeom prst="rect">
            <a:avLst/>
          </a:prstGeom>
          <a:noFill/>
          <a:ln>
            <a:noFill/>
          </a:ln>
        </p:spPr>
        <p:txBody>
          <a:bodyPr spcFirstLastPara="1" wrap="square" lIns="0" tIns="0" rIns="0" bIns="0" anchor="t" anchorCtr="0">
            <a:normAutofit/>
          </a:bodyPr>
          <a:lstStyle>
            <a:lvl1pPr marL="457200" lvl="0" indent="-228600" algn="r">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04" name="Google Shape;504;p34"/>
          <p:cNvSpPr>
            <a:spLocks noGrp="1"/>
          </p:cNvSpPr>
          <p:nvPr>
            <p:ph type="pic" idx="2"/>
          </p:nvPr>
        </p:nvSpPr>
        <p:spPr>
          <a:xfrm>
            <a:off x="623888" y="644749"/>
            <a:ext cx="809244" cy="411480"/>
          </a:xfrm>
          <a:prstGeom prst="rect">
            <a:avLst/>
          </a:prstGeom>
          <a:noFill/>
          <a:ln>
            <a:noFill/>
          </a:ln>
        </p:spPr>
      </p:sp>
      <p:grpSp>
        <p:nvGrpSpPr>
          <p:cNvPr id="505" name="Google Shape;505;p34"/>
          <p:cNvGrpSpPr/>
          <p:nvPr/>
        </p:nvGrpSpPr>
        <p:grpSpPr>
          <a:xfrm flipH="1">
            <a:off x="5546460" y="1031402"/>
            <a:ext cx="3597540" cy="75600"/>
            <a:chOff x="439494" y="3240138"/>
            <a:chExt cx="2994906" cy="100800"/>
          </a:xfrm>
        </p:grpSpPr>
        <p:cxnSp>
          <p:nvCxnSpPr>
            <p:cNvPr id="506" name="Google Shape;506;p34"/>
            <p:cNvCxnSpPr/>
            <p:nvPr/>
          </p:nvCxnSpPr>
          <p:spPr>
            <a:xfrm>
              <a:off x="439494" y="3290538"/>
              <a:ext cx="2944508" cy="0"/>
            </a:xfrm>
            <a:prstGeom prst="straightConnector1">
              <a:avLst/>
            </a:prstGeom>
            <a:noFill/>
            <a:ln w="9525" cap="flat" cmpd="sng">
              <a:solidFill>
                <a:srgbClr val="7F7F7F"/>
              </a:solidFill>
              <a:prstDash val="solid"/>
              <a:miter lim="800000"/>
              <a:headEnd type="none" w="sm" len="sm"/>
              <a:tailEnd type="none" w="sm" len="sm"/>
            </a:ln>
          </p:spPr>
        </p:cxnSp>
        <p:sp>
          <p:nvSpPr>
            <p:cNvPr id="507" name="Google Shape;507;p34"/>
            <p:cNvSpPr/>
            <p:nvPr/>
          </p:nvSpPr>
          <p:spPr>
            <a:xfrm>
              <a:off x="3368676"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508" name="Google Shape;508;p34"/>
          <p:cNvSpPr txBox="1">
            <a:spLocks noGrp="1"/>
          </p:cNvSpPr>
          <p:nvPr>
            <p:ph type="body" idx="3"/>
          </p:nvPr>
        </p:nvSpPr>
        <p:spPr>
          <a:xfrm>
            <a:off x="1469226" y="2529704"/>
            <a:ext cx="1723292" cy="24625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200"/>
              <a:buFont typeface="Courier New"/>
              <a:buNone/>
              <a:defRPr sz="120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cxnSp>
        <p:nvCxnSpPr>
          <p:cNvPr id="509" name="Google Shape;509;p34"/>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510" name="Google Shape;510;p34"/>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511" name="Google Shape;511;p34"/>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512" name="Google Shape;512;p34"/>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13" name="Google Shape;513;p34"/>
          <p:cNvSpPr txBox="1">
            <a:spLocks noGrp="1"/>
          </p:cNvSpPr>
          <p:nvPr>
            <p:ph type="body" idx="4"/>
          </p:nvPr>
        </p:nvSpPr>
        <p:spPr>
          <a:xfrm>
            <a:off x="1469226" y="2220190"/>
            <a:ext cx="1723292" cy="246257"/>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14" name="Google Shape;514;p34"/>
          <p:cNvSpPr>
            <a:spLocks noGrp="1"/>
          </p:cNvSpPr>
          <p:nvPr>
            <p:ph type="pic" idx="5"/>
          </p:nvPr>
        </p:nvSpPr>
        <p:spPr>
          <a:xfrm>
            <a:off x="541381" y="2073027"/>
            <a:ext cx="829818" cy="829817"/>
          </a:xfrm>
          <a:prstGeom prst="ellipse">
            <a:avLst/>
          </a:prstGeom>
          <a:noFill/>
          <a:ln w="12700" cap="flat" cmpd="sng">
            <a:solidFill>
              <a:srgbClr val="7F7F7F"/>
            </a:solidFill>
            <a:prstDash val="solid"/>
            <a:round/>
            <a:headEnd type="none" w="sm" len="sm"/>
            <a:tailEnd type="none" w="sm" len="sm"/>
          </a:ln>
        </p:spPr>
      </p:sp>
      <p:cxnSp>
        <p:nvCxnSpPr>
          <p:cNvPr id="515" name="Google Shape;515;p34"/>
          <p:cNvCxnSpPr/>
          <p:nvPr/>
        </p:nvCxnSpPr>
        <p:spPr>
          <a:xfrm>
            <a:off x="0" y="2466447"/>
            <a:ext cx="540000" cy="0"/>
          </a:xfrm>
          <a:prstGeom prst="straightConnector1">
            <a:avLst/>
          </a:prstGeom>
          <a:noFill/>
          <a:ln w="9525" cap="flat" cmpd="sng">
            <a:solidFill>
              <a:schemeClr val="dk2"/>
            </a:solidFill>
            <a:prstDash val="solid"/>
            <a:miter lim="800000"/>
            <a:headEnd type="none" w="sm" len="sm"/>
            <a:tailEnd type="none" w="sm" len="sm"/>
          </a:ln>
        </p:spPr>
      </p:cxnSp>
      <p:sp>
        <p:nvSpPr>
          <p:cNvPr id="516" name="Google Shape;516;p34"/>
          <p:cNvSpPr txBox="1">
            <a:spLocks noGrp="1"/>
          </p:cNvSpPr>
          <p:nvPr>
            <p:ph type="body" idx="6"/>
          </p:nvPr>
        </p:nvSpPr>
        <p:spPr>
          <a:xfrm>
            <a:off x="1467845" y="3600597"/>
            <a:ext cx="1723292" cy="24625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200"/>
              <a:buFont typeface="Courier New"/>
              <a:buNone/>
              <a:defRPr sz="120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17" name="Google Shape;517;p34"/>
          <p:cNvSpPr txBox="1">
            <a:spLocks noGrp="1"/>
          </p:cNvSpPr>
          <p:nvPr>
            <p:ph type="body" idx="7"/>
          </p:nvPr>
        </p:nvSpPr>
        <p:spPr>
          <a:xfrm>
            <a:off x="1467845" y="3291083"/>
            <a:ext cx="1723292" cy="246257"/>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18" name="Google Shape;518;p34"/>
          <p:cNvSpPr>
            <a:spLocks noGrp="1"/>
          </p:cNvSpPr>
          <p:nvPr>
            <p:ph type="pic" idx="8"/>
          </p:nvPr>
        </p:nvSpPr>
        <p:spPr>
          <a:xfrm>
            <a:off x="540000" y="3143920"/>
            <a:ext cx="829818" cy="829817"/>
          </a:xfrm>
          <a:prstGeom prst="ellipse">
            <a:avLst/>
          </a:prstGeom>
          <a:noFill/>
          <a:ln w="12700" cap="flat" cmpd="sng">
            <a:solidFill>
              <a:srgbClr val="7F7F7F"/>
            </a:solidFill>
            <a:prstDash val="solid"/>
            <a:round/>
            <a:headEnd type="none" w="sm" len="sm"/>
            <a:tailEnd type="none" w="sm" len="sm"/>
          </a:ln>
        </p:spPr>
      </p:sp>
      <p:cxnSp>
        <p:nvCxnSpPr>
          <p:cNvPr id="519" name="Google Shape;519;p34"/>
          <p:cNvCxnSpPr/>
          <p:nvPr/>
        </p:nvCxnSpPr>
        <p:spPr>
          <a:xfrm rot="-5400000">
            <a:off x="833753" y="3021232"/>
            <a:ext cx="243000" cy="0"/>
          </a:xfrm>
          <a:prstGeom prst="straightConnector1">
            <a:avLst/>
          </a:prstGeom>
          <a:noFill/>
          <a:ln w="9525" cap="flat" cmpd="sng">
            <a:solidFill>
              <a:schemeClr val="dk2"/>
            </a:solidFill>
            <a:prstDash val="solid"/>
            <a:miter lim="800000"/>
            <a:headEnd type="none" w="sm" len="sm"/>
            <a:tailEnd type="none" w="sm" len="sm"/>
          </a:ln>
        </p:spPr>
      </p:cxnSp>
      <p:sp>
        <p:nvSpPr>
          <p:cNvPr id="520" name="Google Shape;520;p34"/>
          <p:cNvSpPr txBox="1">
            <a:spLocks noGrp="1"/>
          </p:cNvSpPr>
          <p:nvPr>
            <p:ph type="body" idx="9"/>
          </p:nvPr>
        </p:nvSpPr>
        <p:spPr>
          <a:xfrm>
            <a:off x="4281532" y="2529704"/>
            <a:ext cx="1723292" cy="24625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200"/>
              <a:buFont typeface="Courier New"/>
              <a:buNone/>
              <a:defRPr sz="120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21" name="Google Shape;521;p34"/>
          <p:cNvSpPr txBox="1">
            <a:spLocks noGrp="1"/>
          </p:cNvSpPr>
          <p:nvPr>
            <p:ph type="body" idx="13"/>
          </p:nvPr>
        </p:nvSpPr>
        <p:spPr>
          <a:xfrm>
            <a:off x="4281532" y="2220190"/>
            <a:ext cx="1723292" cy="246257"/>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22" name="Google Shape;522;p34"/>
          <p:cNvSpPr txBox="1">
            <a:spLocks noGrp="1"/>
          </p:cNvSpPr>
          <p:nvPr>
            <p:ph type="body" idx="14"/>
          </p:nvPr>
        </p:nvSpPr>
        <p:spPr>
          <a:xfrm>
            <a:off x="4278434" y="3600597"/>
            <a:ext cx="1723292" cy="24625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200"/>
              <a:buFont typeface="Courier New"/>
              <a:buNone/>
              <a:defRPr sz="120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23" name="Google Shape;523;p34"/>
          <p:cNvSpPr txBox="1">
            <a:spLocks noGrp="1"/>
          </p:cNvSpPr>
          <p:nvPr>
            <p:ph type="body" idx="15"/>
          </p:nvPr>
        </p:nvSpPr>
        <p:spPr>
          <a:xfrm>
            <a:off x="4278434" y="3291083"/>
            <a:ext cx="1723292" cy="246257"/>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24" name="Google Shape;524;p34"/>
          <p:cNvSpPr txBox="1">
            <a:spLocks noGrp="1"/>
          </p:cNvSpPr>
          <p:nvPr>
            <p:ph type="body" idx="16"/>
          </p:nvPr>
        </p:nvSpPr>
        <p:spPr>
          <a:xfrm>
            <a:off x="7090403" y="2529704"/>
            <a:ext cx="1723292" cy="24625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200"/>
              <a:buFont typeface="Courier New"/>
              <a:buNone/>
              <a:defRPr sz="120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25" name="Google Shape;525;p34"/>
          <p:cNvSpPr txBox="1">
            <a:spLocks noGrp="1"/>
          </p:cNvSpPr>
          <p:nvPr>
            <p:ph type="body" idx="17"/>
          </p:nvPr>
        </p:nvSpPr>
        <p:spPr>
          <a:xfrm>
            <a:off x="7090403" y="2220190"/>
            <a:ext cx="1723292" cy="246257"/>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26" name="Google Shape;526;p34"/>
          <p:cNvSpPr txBox="1">
            <a:spLocks noGrp="1"/>
          </p:cNvSpPr>
          <p:nvPr>
            <p:ph type="body" idx="18"/>
          </p:nvPr>
        </p:nvSpPr>
        <p:spPr>
          <a:xfrm>
            <a:off x="7089022" y="3600597"/>
            <a:ext cx="1723292" cy="24625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200"/>
              <a:buFont typeface="Courier New"/>
              <a:buNone/>
              <a:defRPr sz="120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27" name="Google Shape;527;p34"/>
          <p:cNvSpPr txBox="1">
            <a:spLocks noGrp="1"/>
          </p:cNvSpPr>
          <p:nvPr>
            <p:ph type="body" idx="19"/>
          </p:nvPr>
        </p:nvSpPr>
        <p:spPr>
          <a:xfrm>
            <a:off x="7089022" y="3291083"/>
            <a:ext cx="1723292" cy="246257"/>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cxnSp>
        <p:nvCxnSpPr>
          <p:cNvPr id="528" name="Google Shape;528;p34"/>
          <p:cNvCxnSpPr/>
          <p:nvPr/>
        </p:nvCxnSpPr>
        <p:spPr>
          <a:xfrm rot="-5400000">
            <a:off x="2648885" y="4023000"/>
            <a:ext cx="2241000" cy="0"/>
          </a:xfrm>
          <a:prstGeom prst="straightConnector1">
            <a:avLst/>
          </a:prstGeom>
          <a:noFill/>
          <a:ln w="9525" cap="flat" cmpd="sng">
            <a:solidFill>
              <a:schemeClr val="dk2"/>
            </a:solidFill>
            <a:prstDash val="solid"/>
            <a:miter lim="800000"/>
            <a:headEnd type="none" w="sm" len="sm"/>
            <a:tailEnd type="none" w="sm" len="sm"/>
          </a:ln>
        </p:spPr>
      </p:cxnSp>
      <p:cxnSp>
        <p:nvCxnSpPr>
          <p:cNvPr id="529" name="Google Shape;529;p34"/>
          <p:cNvCxnSpPr/>
          <p:nvPr/>
        </p:nvCxnSpPr>
        <p:spPr>
          <a:xfrm rot="-5400000">
            <a:off x="5455645" y="4022999"/>
            <a:ext cx="2241000" cy="0"/>
          </a:xfrm>
          <a:prstGeom prst="straightConnector1">
            <a:avLst/>
          </a:prstGeom>
          <a:noFill/>
          <a:ln w="9525" cap="flat" cmpd="sng">
            <a:solidFill>
              <a:schemeClr val="dk2"/>
            </a:solidFill>
            <a:prstDash val="solid"/>
            <a:miter lim="800000"/>
            <a:headEnd type="none" w="sm" len="sm"/>
            <a:tailEnd type="none" w="sm" len="sm"/>
          </a:ln>
        </p:spPr>
      </p:cxnSp>
      <p:sp>
        <p:nvSpPr>
          <p:cNvPr id="530" name="Google Shape;530;p34"/>
          <p:cNvSpPr>
            <a:spLocks noGrp="1"/>
          </p:cNvSpPr>
          <p:nvPr>
            <p:ph type="pic" idx="20"/>
          </p:nvPr>
        </p:nvSpPr>
        <p:spPr>
          <a:xfrm>
            <a:off x="3350588" y="3143920"/>
            <a:ext cx="829818" cy="829817"/>
          </a:xfrm>
          <a:prstGeom prst="ellipse">
            <a:avLst/>
          </a:prstGeom>
          <a:solidFill>
            <a:srgbClr val="0F1722"/>
          </a:solidFill>
          <a:ln w="12700" cap="flat" cmpd="sng">
            <a:solidFill>
              <a:srgbClr val="7F7F7F"/>
            </a:solidFill>
            <a:prstDash val="solid"/>
            <a:round/>
            <a:headEnd type="none" w="sm" len="sm"/>
            <a:tailEnd type="none" w="sm" len="sm"/>
          </a:ln>
        </p:spPr>
      </p:sp>
      <p:sp>
        <p:nvSpPr>
          <p:cNvPr id="531" name="Google Shape;531;p34"/>
          <p:cNvSpPr>
            <a:spLocks noGrp="1"/>
          </p:cNvSpPr>
          <p:nvPr>
            <p:ph type="pic" idx="21"/>
          </p:nvPr>
        </p:nvSpPr>
        <p:spPr>
          <a:xfrm>
            <a:off x="6161177" y="3143920"/>
            <a:ext cx="829818" cy="829817"/>
          </a:xfrm>
          <a:prstGeom prst="ellipse">
            <a:avLst/>
          </a:prstGeom>
          <a:solidFill>
            <a:srgbClr val="0F1722"/>
          </a:solidFill>
          <a:ln w="12700" cap="flat" cmpd="sng">
            <a:solidFill>
              <a:srgbClr val="7F7F7F"/>
            </a:solidFill>
            <a:prstDash val="solid"/>
            <a:round/>
            <a:headEnd type="none" w="sm" len="sm"/>
            <a:tailEnd type="none" w="sm" len="sm"/>
          </a:ln>
        </p:spPr>
      </p:sp>
      <p:sp>
        <p:nvSpPr>
          <p:cNvPr id="532" name="Google Shape;532;p34"/>
          <p:cNvSpPr>
            <a:spLocks noGrp="1"/>
          </p:cNvSpPr>
          <p:nvPr>
            <p:ph type="pic" idx="22"/>
          </p:nvPr>
        </p:nvSpPr>
        <p:spPr>
          <a:xfrm>
            <a:off x="3351969" y="2073027"/>
            <a:ext cx="829818" cy="829817"/>
          </a:xfrm>
          <a:prstGeom prst="ellipse">
            <a:avLst/>
          </a:prstGeom>
          <a:solidFill>
            <a:srgbClr val="0F1722"/>
          </a:solidFill>
          <a:ln w="12700" cap="flat" cmpd="sng">
            <a:solidFill>
              <a:srgbClr val="7F7F7F"/>
            </a:solidFill>
            <a:prstDash val="solid"/>
            <a:round/>
            <a:headEnd type="none" w="sm" len="sm"/>
            <a:tailEnd type="none" w="sm" len="sm"/>
          </a:ln>
        </p:spPr>
      </p:sp>
      <p:sp>
        <p:nvSpPr>
          <p:cNvPr id="533" name="Google Shape;533;p34"/>
          <p:cNvSpPr>
            <a:spLocks noGrp="1"/>
          </p:cNvSpPr>
          <p:nvPr>
            <p:ph type="pic" idx="23"/>
          </p:nvPr>
        </p:nvSpPr>
        <p:spPr>
          <a:xfrm>
            <a:off x="6162557" y="2073027"/>
            <a:ext cx="829818" cy="829817"/>
          </a:xfrm>
          <a:prstGeom prst="ellipse">
            <a:avLst/>
          </a:prstGeom>
          <a:solidFill>
            <a:srgbClr val="0F1722"/>
          </a:solidFill>
          <a:ln w="12700" cap="flat" cmpd="sng">
            <a:solidFill>
              <a:srgbClr val="7F7F7F"/>
            </a:solidFill>
            <a:prstDash val="solid"/>
            <a:round/>
            <a:headEnd type="none" w="sm" len="sm"/>
            <a:tailEnd type="none" w="sm" len="sm"/>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e Chart Layout">
  <p:cSld name="Pie Chart Layout">
    <p:spTree>
      <p:nvGrpSpPr>
        <p:cNvPr id="1" name="Shape 534"/>
        <p:cNvGrpSpPr/>
        <p:nvPr/>
      </p:nvGrpSpPr>
      <p:grpSpPr>
        <a:xfrm>
          <a:off x="0" y="0"/>
          <a:ext cx="0" cy="0"/>
          <a:chOff x="0" y="0"/>
          <a:chExt cx="0" cy="0"/>
        </a:xfrm>
      </p:grpSpPr>
      <p:sp>
        <p:nvSpPr>
          <p:cNvPr id="535" name="Google Shape;535;p35"/>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36" name="Google Shape;536;p35"/>
          <p:cNvSpPr txBox="1">
            <a:spLocks noGrp="1"/>
          </p:cNvSpPr>
          <p:nvPr>
            <p:ph type="title"/>
          </p:nvPr>
        </p:nvSpPr>
        <p:spPr>
          <a:xfrm>
            <a:off x="602457" y="1096481"/>
            <a:ext cx="3348037" cy="88288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7" name="Google Shape;537;p35"/>
          <p:cNvSpPr txBox="1">
            <a:spLocks noGrp="1"/>
          </p:cNvSpPr>
          <p:nvPr>
            <p:ph type="body" idx="1"/>
          </p:nvPr>
        </p:nvSpPr>
        <p:spPr>
          <a:xfrm>
            <a:off x="620078" y="2319207"/>
            <a:ext cx="3332374" cy="75663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38" name="Google Shape;538;p35"/>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9" name="Google Shape;539;p35"/>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0" name="Google Shape;540;p35"/>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541" name="Google Shape;541;p35"/>
          <p:cNvSpPr>
            <a:spLocks noGrp="1"/>
          </p:cNvSpPr>
          <p:nvPr>
            <p:ph type="pic" idx="2"/>
          </p:nvPr>
        </p:nvSpPr>
        <p:spPr>
          <a:xfrm>
            <a:off x="623888" y="644749"/>
            <a:ext cx="809244" cy="411480"/>
          </a:xfrm>
          <a:prstGeom prst="rect">
            <a:avLst/>
          </a:prstGeom>
          <a:noFill/>
          <a:ln>
            <a:noFill/>
          </a:ln>
        </p:spPr>
      </p:sp>
      <p:grpSp>
        <p:nvGrpSpPr>
          <p:cNvPr id="542" name="Google Shape;542;p35"/>
          <p:cNvGrpSpPr/>
          <p:nvPr/>
        </p:nvGrpSpPr>
        <p:grpSpPr>
          <a:xfrm>
            <a:off x="0" y="2108323"/>
            <a:ext cx="2361864" cy="75600"/>
            <a:chOff x="-1228304" y="3250524"/>
            <a:chExt cx="3149152" cy="100800"/>
          </a:xfrm>
        </p:grpSpPr>
        <p:cxnSp>
          <p:nvCxnSpPr>
            <p:cNvPr id="543" name="Google Shape;543;p35"/>
            <p:cNvCxnSpPr/>
            <p:nvPr/>
          </p:nvCxnSpPr>
          <p:spPr>
            <a:xfrm>
              <a:off x="-1228304" y="3290538"/>
              <a:ext cx="3096000" cy="0"/>
            </a:xfrm>
            <a:prstGeom prst="straightConnector1">
              <a:avLst/>
            </a:prstGeom>
            <a:noFill/>
            <a:ln w="9525" cap="flat" cmpd="sng">
              <a:solidFill>
                <a:srgbClr val="7F7F7F"/>
              </a:solidFill>
              <a:prstDash val="solid"/>
              <a:miter lim="800000"/>
              <a:headEnd type="none" w="sm" len="sm"/>
              <a:tailEnd type="none" w="sm" len="sm"/>
            </a:ln>
          </p:spPr>
        </p:cxnSp>
        <p:sp>
          <p:nvSpPr>
            <p:cNvPr id="544" name="Google Shape;544;p35"/>
            <p:cNvSpPr/>
            <p:nvPr/>
          </p:nvSpPr>
          <p:spPr>
            <a:xfrm>
              <a:off x="1820048" y="3250524"/>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545" name="Google Shape;545;p35"/>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546" name="Google Shape;546;p35"/>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547" name="Google Shape;547;p35"/>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548" name="Google Shape;548;p35"/>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549" name="Google Shape;549;p35"/>
          <p:cNvSpPr txBox="1">
            <a:spLocks noGrp="1"/>
          </p:cNvSpPr>
          <p:nvPr>
            <p:ph type="body" idx="3"/>
          </p:nvPr>
        </p:nvSpPr>
        <p:spPr>
          <a:xfrm>
            <a:off x="947078" y="3103958"/>
            <a:ext cx="962920" cy="262208"/>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lt2"/>
              </a:buClr>
              <a:buSzPts val="1400"/>
              <a:buNone/>
              <a:defRPr sz="1400" b="1" i="0">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0" name="Google Shape;550;p35"/>
          <p:cNvSpPr txBox="1">
            <a:spLocks noGrp="1"/>
          </p:cNvSpPr>
          <p:nvPr>
            <p:ph type="body" idx="4"/>
          </p:nvPr>
        </p:nvSpPr>
        <p:spPr>
          <a:xfrm>
            <a:off x="947077" y="3374979"/>
            <a:ext cx="964396" cy="18470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100"/>
              <a:buNone/>
              <a:defRPr sz="11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1" name="Google Shape;551;p35"/>
          <p:cNvSpPr txBox="1">
            <a:spLocks noGrp="1"/>
          </p:cNvSpPr>
          <p:nvPr>
            <p:ph type="body" idx="5"/>
          </p:nvPr>
        </p:nvSpPr>
        <p:spPr>
          <a:xfrm>
            <a:off x="2394851" y="3103958"/>
            <a:ext cx="962920" cy="262208"/>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lt2"/>
              </a:buClr>
              <a:buSzPts val="1400"/>
              <a:buNone/>
              <a:defRPr sz="1400" b="1" i="0">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2" name="Google Shape;552;p35"/>
          <p:cNvSpPr txBox="1">
            <a:spLocks noGrp="1"/>
          </p:cNvSpPr>
          <p:nvPr>
            <p:ph type="body" idx="6"/>
          </p:nvPr>
        </p:nvSpPr>
        <p:spPr>
          <a:xfrm>
            <a:off x="2394850" y="3374979"/>
            <a:ext cx="964396" cy="18470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100"/>
              <a:buNone/>
              <a:defRPr sz="11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3" name="Google Shape;553;p35"/>
          <p:cNvSpPr txBox="1">
            <a:spLocks noGrp="1"/>
          </p:cNvSpPr>
          <p:nvPr>
            <p:ph type="body" idx="7"/>
          </p:nvPr>
        </p:nvSpPr>
        <p:spPr>
          <a:xfrm>
            <a:off x="3842624" y="3106721"/>
            <a:ext cx="962920" cy="262208"/>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lt2"/>
              </a:buClr>
              <a:buSzPts val="1400"/>
              <a:buNone/>
              <a:defRPr sz="1400" b="1" i="0">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4" name="Google Shape;554;p35"/>
          <p:cNvSpPr txBox="1">
            <a:spLocks noGrp="1"/>
          </p:cNvSpPr>
          <p:nvPr>
            <p:ph type="body" idx="8"/>
          </p:nvPr>
        </p:nvSpPr>
        <p:spPr>
          <a:xfrm>
            <a:off x="3842624" y="3377741"/>
            <a:ext cx="964396" cy="18470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100"/>
              <a:buNone/>
              <a:defRPr sz="11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5" name="Google Shape;555;p35"/>
          <p:cNvSpPr txBox="1">
            <a:spLocks noGrp="1"/>
          </p:cNvSpPr>
          <p:nvPr>
            <p:ph type="body" idx="9"/>
          </p:nvPr>
        </p:nvSpPr>
        <p:spPr>
          <a:xfrm>
            <a:off x="947078" y="3620063"/>
            <a:ext cx="962920" cy="262208"/>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lt2"/>
              </a:buClr>
              <a:buSzPts val="1400"/>
              <a:buNone/>
              <a:defRPr sz="1400" b="1" i="0">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6" name="Google Shape;556;p35"/>
          <p:cNvSpPr txBox="1">
            <a:spLocks noGrp="1"/>
          </p:cNvSpPr>
          <p:nvPr>
            <p:ph type="body" idx="13"/>
          </p:nvPr>
        </p:nvSpPr>
        <p:spPr>
          <a:xfrm>
            <a:off x="947077" y="3891083"/>
            <a:ext cx="964396" cy="18470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100"/>
              <a:buNone/>
              <a:defRPr sz="11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7" name="Google Shape;557;p35"/>
          <p:cNvSpPr txBox="1">
            <a:spLocks noGrp="1"/>
          </p:cNvSpPr>
          <p:nvPr>
            <p:ph type="body" idx="14"/>
          </p:nvPr>
        </p:nvSpPr>
        <p:spPr>
          <a:xfrm>
            <a:off x="2394851" y="3620063"/>
            <a:ext cx="962920" cy="262208"/>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lt2"/>
              </a:buClr>
              <a:buSzPts val="1400"/>
              <a:buNone/>
              <a:defRPr sz="1400" b="1" i="0">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8" name="Google Shape;558;p35"/>
          <p:cNvSpPr txBox="1">
            <a:spLocks noGrp="1"/>
          </p:cNvSpPr>
          <p:nvPr>
            <p:ph type="body" idx="15"/>
          </p:nvPr>
        </p:nvSpPr>
        <p:spPr>
          <a:xfrm>
            <a:off x="2394850" y="3891083"/>
            <a:ext cx="964396" cy="18470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100"/>
              <a:buNone/>
              <a:defRPr sz="11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59" name="Google Shape;559;p35"/>
          <p:cNvSpPr txBox="1">
            <a:spLocks noGrp="1"/>
          </p:cNvSpPr>
          <p:nvPr>
            <p:ph type="body" idx="16"/>
          </p:nvPr>
        </p:nvSpPr>
        <p:spPr>
          <a:xfrm>
            <a:off x="3842624" y="3622825"/>
            <a:ext cx="962920" cy="262208"/>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lt2"/>
              </a:buClr>
              <a:buSzPts val="1400"/>
              <a:buNone/>
              <a:defRPr sz="1400" b="1" i="0">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60" name="Google Shape;560;p35"/>
          <p:cNvSpPr txBox="1">
            <a:spLocks noGrp="1"/>
          </p:cNvSpPr>
          <p:nvPr>
            <p:ph type="body" idx="17"/>
          </p:nvPr>
        </p:nvSpPr>
        <p:spPr>
          <a:xfrm>
            <a:off x="3842624" y="3893846"/>
            <a:ext cx="964396" cy="18470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500"/>
              </a:spcBef>
              <a:spcAft>
                <a:spcPts val="0"/>
              </a:spcAft>
              <a:buClr>
                <a:schemeClr val="dk1"/>
              </a:buClr>
              <a:buSzPts val="1100"/>
              <a:buNone/>
              <a:defRPr sz="1100" b="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561" name="Google Shape;561;p35"/>
          <p:cNvSpPr/>
          <p:nvPr/>
        </p:nvSpPr>
        <p:spPr>
          <a:xfrm>
            <a:off x="593219" y="3193988"/>
            <a:ext cx="288036" cy="288036"/>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62" name="Google Shape;562;p35"/>
          <p:cNvSpPr/>
          <p:nvPr/>
        </p:nvSpPr>
        <p:spPr>
          <a:xfrm>
            <a:off x="593219" y="3723808"/>
            <a:ext cx="288036" cy="288036"/>
          </a:xfrm>
          <a:prstGeom prst="ellipse">
            <a:avLst/>
          </a:prstGeom>
          <a:solidFill>
            <a:srgbClr val="225B5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63" name="Google Shape;563;p35"/>
          <p:cNvSpPr/>
          <p:nvPr/>
        </p:nvSpPr>
        <p:spPr>
          <a:xfrm>
            <a:off x="2043913" y="3196487"/>
            <a:ext cx="288036" cy="288036"/>
          </a:xfrm>
          <a:prstGeom prst="ellipse">
            <a:avLst/>
          </a:prstGeom>
          <a:solidFill>
            <a:srgbClr val="7DFFF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64" name="Google Shape;564;p35"/>
          <p:cNvSpPr/>
          <p:nvPr/>
        </p:nvSpPr>
        <p:spPr>
          <a:xfrm>
            <a:off x="2043913" y="3726307"/>
            <a:ext cx="288036" cy="288036"/>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65" name="Google Shape;565;p35"/>
          <p:cNvSpPr/>
          <p:nvPr/>
        </p:nvSpPr>
        <p:spPr>
          <a:xfrm>
            <a:off x="3495242" y="3193386"/>
            <a:ext cx="288036" cy="288036"/>
          </a:xfrm>
          <a:prstGeom prst="ellipse">
            <a:avLst/>
          </a:prstGeom>
          <a:solidFill>
            <a:srgbClr val="B531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66" name="Google Shape;566;p35"/>
          <p:cNvSpPr/>
          <p:nvPr/>
        </p:nvSpPr>
        <p:spPr>
          <a:xfrm>
            <a:off x="3495242" y="3723206"/>
            <a:ext cx="288036" cy="288036"/>
          </a:xfrm>
          <a:prstGeom prst="ellipse">
            <a:avLst/>
          </a:prstGeom>
          <a:solidFill>
            <a:srgbClr val="C499C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67" name="Google Shape;567;p35"/>
          <p:cNvSpPr>
            <a:spLocks noGrp="1"/>
          </p:cNvSpPr>
          <p:nvPr>
            <p:ph type="chart" idx="18"/>
          </p:nvPr>
        </p:nvSpPr>
        <p:spPr>
          <a:xfrm>
            <a:off x="5193506" y="645319"/>
            <a:ext cx="3362325" cy="3430191"/>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68" name="Google Shape;568;p35"/>
          <p:cNvSpPr/>
          <p:nvPr/>
        </p:nvSpPr>
        <p:spPr>
          <a:xfrm>
            <a:off x="5179218" y="679252"/>
            <a:ext cx="3362325" cy="3362325"/>
          </a:xfrm>
          <a:prstGeom prst="ellipse">
            <a:avLst/>
          </a:prstGeom>
          <a:no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69" name="Google Shape;569;p35"/>
          <p:cNvSpPr/>
          <p:nvPr/>
        </p:nvSpPr>
        <p:spPr>
          <a:xfrm>
            <a:off x="6221068" y="1721101"/>
            <a:ext cx="1278626" cy="1278626"/>
          </a:xfrm>
          <a:prstGeom prst="ellipse">
            <a:avLst/>
          </a:prstGeom>
          <a:no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570" name="Google Shape;570;p35"/>
          <p:cNvCxnSpPr/>
          <p:nvPr/>
        </p:nvCxnSpPr>
        <p:spPr>
          <a:xfrm rot="-5400000">
            <a:off x="6506636" y="337500"/>
            <a:ext cx="675000" cy="0"/>
          </a:xfrm>
          <a:prstGeom prst="straightConnector1">
            <a:avLst/>
          </a:prstGeom>
          <a:noFill/>
          <a:ln w="9525" cap="flat" cmpd="sng">
            <a:solidFill>
              <a:schemeClr val="dk2"/>
            </a:solidFill>
            <a:prstDash val="solid"/>
            <a:miter lim="8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and Content Layout">
  <p:cSld name="Image and Content Layout">
    <p:spTree>
      <p:nvGrpSpPr>
        <p:cNvPr id="1" name="Shape 571"/>
        <p:cNvGrpSpPr/>
        <p:nvPr/>
      </p:nvGrpSpPr>
      <p:grpSpPr>
        <a:xfrm>
          <a:off x="0" y="0"/>
          <a:ext cx="0" cy="0"/>
          <a:chOff x="0" y="0"/>
          <a:chExt cx="0" cy="0"/>
        </a:xfrm>
      </p:grpSpPr>
      <p:sp>
        <p:nvSpPr>
          <p:cNvPr id="572" name="Google Shape;572;p36"/>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73" name="Google Shape;573;p36"/>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74" name="Google Shape;574;p36"/>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75" name="Google Shape;575;p36"/>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576" name="Google Shape;576;p36"/>
          <p:cNvSpPr txBox="1">
            <a:spLocks noGrp="1"/>
          </p:cNvSpPr>
          <p:nvPr>
            <p:ph type="title"/>
          </p:nvPr>
        </p:nvSpPr>
        <p:spPr>
          <a:xfrm>
            <a:off x="5170943" y="1058432"/>
            <a:ext cx="3370600" cy="60325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77" name="Google Shape;577;p36"/>
          <p:cNvSpPr txBox="1">
            <a:spLocks noGrp="1"/>
          </p:cNvSpPr>
          <p:nvPr>
            <p:ph type="body" idx="1"/>
          </p:nvPr>
        </p:nvSpPr>
        <p:spPr>
          <a:xfrm>
            <a:off x="5170943" y="1923590"/>
            <a:ext cx="3354831" cy="42681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578" name="Google Shape;578;p36"/>
          <p:cNvSpPr>
            <a:spLocks noGrp="1"/>
          </p:cNvSpPr>
          <p:nvPr>
            <p:ph type="pic" idx="2"/>
          </p:nvPr>
        </p:nvSpPr>
        <p:spPr>
          <a:xfrm>
            <a:off x="623888" y="644749"/>
            <a:ext cx="809244" cy="411480"/>
          </a:xfrm>
          <a:prstGeom prst="rect">
            <a:avLst/>
          </a:prstGeom>
          <a:noFill/>
          <a:ln>
            <a:noFill/>
          </a:ln>
        </p:spPr>
      </p:sp>
      <p:grpSp>
        <p:nvGrpSpPr>
          <p:cNvPr id="579" name="Google Shape;579;p36"/>
          <p:cNvGrpSpPr/>
          <p:nvPr/>
        </p:nvGrpSpPr>
        <p:grpSpPr>
          <a:xfrm flipH="1">
            <a:off x="5193506" y="1735626"/>
            <a:ext cx="3950494" cy="75600"/>
            <a:chOff x="0" y="3240138"/>
            <a:chExt cx="3434400" cy="100800"/>
          </a:xfrm>
        </p:grpSpPr>
        <p:cxnSp>
          <p:nvCxnSpPr>
            <p:cNvPr id="580" name="Google Shape;580;p36"/>
            <p:cNvCxnSpPr/>
            <p:nvPr/>
          </p:nvCxnSpPr>
          <p:spPr>
            <a:xfrm>
              <a:off x="0" y="3290538"/>
              <a:ext cx="3384000" cy="0"/>
            </a:xfrm>
            <a:prstGeom prst="straightConnector1">
              <a:avLst/>
            </a:prstGeom>
            <a:noFill/>
            <a:ln w="9525" cap="flat" cmpd="sng">
              <a:solidFill>
                <a:srgbClr val="7F7F7F"/>
              </a:solidFill>
              <a:prstDash val="solid"/>
              <a:miter lim="800000"/>
              <a:headEnd type="none" w="sm" len="sm"/>
              <a:tailEnd type="none" w="sm" len="sm"/>
            </a:ln>
          </p:spPr>
        </p:cxnSp>
        <p:sp>
          <p:nvSpPr>
            <p:cNvPr id="581" name="Google Shape;581;p36"/>
            <p:cNvSpPr/>
            <p:nvPr/>
          </p:nvSpPr>
          <p:spPr>
            <a:xfrm>
              <a:off x="3368676"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582" name="Google Shape;582;p36"/>
          <p:cNvSpPr txBox="1">
            <a:spLocks noGrp="1"/>
          </p:cNvSpPr>
          <p:nvPr>
            <p:ph type="body" idx="3"/>
          </p:nvPr>
        </p:nvSpPr>
        <p:spPr>
          <a:xfrm>
            <a:off x="5170943" y="2392176"/>
            <a:ext cx="3362247" cy="1824452"/>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cxnSp>
        <p:nvCxnSpPr>
          <p:cNvPr id="583" name="Google Shape;583;p36"/>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584" name="Google Shape;584;p36"/>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585" name="Google Shape;585;p36"/>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586" name="Google Shape;586;p36"/>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87" name="Google Shape;587;p36"/>
          <p:cNvSpPr>
            <a:spLocks noGrp="1"/>
          </p:cNvSpPr>
          <p:nvPr>
            <p:ph type="pic" idx="4"/>
          </p:nvPr>
        </p:nvSpPr>
        <p:spPr>
          <a:xfrm>
            <a:off x="-2782" y="1344588"/>
            <a:ext cx="4555499" cy="2791206"/>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ppendix Content Layout">
  <p:cSld name="Appendix Content Layout">
    <p:spTree>
      <p:nvGrpSpPr>
        <p:cNvPr id="1" name="Shape 588"/>
        <p:cNvGrpSpPr/>
        <p:nvPr/>
      </p:nvGrpSpPr>
      <p:grpSpPr>
        <a:xfrm>
          <a:off x="0" y="0"/>
          <a:ext cx="0" cy="0"/>
          <a:chOff x="0" y="0"/>
          <a:chExt cx="0" cy="0"/>
        </a:xfrm>
      </p:grpSpPr>
      <p:sp>
        <p:nvSpPr>
          <p:cNvPr id="589" name="Google Shape;589;p37"/>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90" name="Google Shape;590;p37"/>
          <p:cNvSpPr>
            <a:spLocks noGrp="1"/>
          </p:cNvSpPr>
          <p:nvPr>
            <p:ph type="pic" idx="2"/>
          </p:nvPr>
        </p:nvSpPr>
        <p:spPr>
          <a:xfrm>
            <a:off x="4524" y="1434710"/>
            <a:ext cx="9139476" cy="2619756"/>
          </a:xfrm>
          <a:prstGeom prst="rect">
            <a:avLst/>
          </a:prstGeom>
          <a:noFill/>
          <a:ln>
            <a:noFill/>
          </a:ln>
        </p:spPr>
      </p:sp>
      <p:sp>
        <p:nvSpPr>
          <p:cNvPr id="591" name="Google Shape;591;p37"/>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2" name="Google Shape;592;p37"/>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3" name="Google Shape;593;p37"/>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594" name="Google Shape;594;p37"/>
          <p:cNvSpPr txBox="1">
            <a:spLocks noGrp="1"/>
          </p:cNvSpPr>
          <p:nvPr>
            <p:ph type="title"/>
          </p:nvPr>
        </p:nvSpPr>
        <p:spPr>
          <a:xfrm>
            <a:off x="2886700" y="343122"/>
            <a:ext cx="3370600" cy="603253"/>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5" name="Google Shape;595;p37"/>
          <p:cNvSpPr>
            <a:spLocks noGrp="1"/>
          </p:cNvSpPr>
          <p:nvPr>
            <p:ph type="pic" idx="3"/>
          </p:nvPr>
        </p:nvSpPr>
        <p:spPr>
          <a:xfrm>
            <a:off x="623888" y="644749"/>
            <a:ext cx="809244" cy="411480"/>
          </a:xfrm>
          <a:prstGeom prst="rect">
            <a:avLst/>
          </a:prstGeom>
          <a:noFill/>
          <a:ln>
            <a:noFill/>
          </a:ln>
        </p:spPr>
      </p:sp>
      <p:cxnSp>
        <p:nvCxnSpPr>
          <p:cNvPr id="596" name="Google Shape;596;p37"/>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597" name="Google Shape;597;p37"/>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598" name="Google Shape;598;p37"/>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599" name="Google Shape;599;p37"/>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nvGrpSpPr>
          <p:cNvPr id="600" name="Google Shape;600;p37"/>
          <p:cNvGrpSpPr/>
          <p:nvPr/>
        </p:nvGrpSpPr>
        <p:grpSpPr>
          <a:xfrm>
            <a:off x="3552114" y="1132069"/>
            <a:ext cx="2039772" cy="75600"/>
            <a:chOff x="4732222" y="1509426"/>
            <a:chExt cx="2719696" cy="100800"/>
          </a:xfrm>
        </p:grpSpPr>
        <p:grpSp>
          <p:nvGrpSpPr>
            <p:cNvPr id="601" name="Google Shape;601;p37"/>
            <p:cNvGrpSpPr/>
            <p:nvPr/>
          </p:nvGrpSpPr>
          <p:grpSpPr>
            <a:xfrm flipH="1">
              <a:off x="4732222" y="1509426"/>
              <a:ext cx="2669296" cy="100800"/>
              <a:chOff x="1693969" y="3240138"/>
              <a:chExt cx="1740431" cy="100800"/>
            </a:xfrm>
          </p:grpSpPr>
          <p:cxnSp>
            <p:nvCxnSpPr>
              <p:cNvPr id="602" name="Google Shape;602;p37"/>
              <p:cNvCxnSpPr/>
              <p:nvPr/>
            </p:nvCxnSpPr>
            <p:spPr>
              <a:xfrm>
                <a:off x="1693969" y="3290538"/>
                <a:ext cx="1690032" cy="0"/>
              </a:xfrm>
              <a:prstGeom prst="straightConnector1">
                <a:avLst/>
              </a:prstGeom>
              <a:noFill/>
              <a:ln w="9525" cap="flat" cmpd="sng">
                <a:solidFill>
                  <a:srgbClr val="7F7F7F"/>
                </a:solidFill>
                <a:prstDash val="solid"/>
                <a:miter lim="800000"/>
                <a:headEnd type="none" w="sm" len="sm"/>
                <a:tailEnd type="none" w="sm" len="sm"/>
              </a:ln>
            </p:spPr>
          </p:cxnSp>
          <p:sp>
            <p:nvSpPr>
              <p:cNvPr id="603" name="Google Shape;603;p37"/>
              <p:cNvSpPr/>
              <p:nvPr/>
            </p:nvSpPr>
            <p:spPr>
              <a:xfrm>
                <a:off x="3368676"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604" name="Google Shape;604;p37"/>
            <p:cNvSpPr/>
            <p:nvPr/>
          </p:nvSpPr>
          <p:spPr>
            <a:xfrm flipH="1">
              <a:off x="7351117" y="1509426"/>
              <a:ext cx="100801"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stimonials Content Layout">
  <p:cSld name="Testimonials Content Layout">
    <p:spTree>
      <p:nvGrpSpPr>
        <p:cNvPr id="1" name="Shape 605"/>
        <p:cNvGrpSpPr/>
        <p:nvPr/>
      </p:nvGrpSpPr>
      <p:grpSpPr>
        <a:xfrm>
          <a:off x="0" y="0"/>
          <a:ext cx="0" cy="0"/>
          <a:chOff x="0" y="0"/>
          <a:chExt cx="0" cy="0"/>
        </a:xfrm>
      </p:grpSpPr>
      <p:sp>
        <p:nvSpPr>
          <p:cNvPr id="606" name="Google Shape;606;p38"/>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07" name="Google Shape;607;p38"/>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8" name="Google Shape;608;p38"/>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9" name="Google Shape;609;p38"/>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610" name="Google Shape;610;p38"/>
          <p:cNvSpPr txBox="1">
            <a:spLocks noGrp="1"/>
          </p:cNvSpPr>
          <p:nvPr>
            <p:ph type="title"/>
          </p:nvPr>
        </p:nvSpPr>
        <p:spPr>
          <a:xfrm>
            <a:off x="3828197" y="530647"/>
            <a:ext cx="4733166" cy="426814"/>
          </a:xfrm>
          <a:prstGeom prst="rect">
            <a:avLst/>
          </a:prstGeom>
          <a:noFill/>
          <a:ln>
            <a:noFill/>
          </a:ln>
        </p:spPr>
        <p:txBody>
          <a:bodyPr spcFirstLastPara="1" wrap="square" lIns="0" tIns="0" rIns="0" bIns="0" anchor="b" anchorCtr="0">
            <a:normAutofit/>
          </a:bodyPr>
          <a:lstStyle>
            <a:lvl1pPr lvl="0" algn="r">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1" name="Google Shape;611;p38"/>
          <p:cNvSpPr>
            <a:spLocks noGrp="1"/>
          </p:cNvSpPr>
          <p:nvPr>
            <p:ph type="pic" idx="2"/>
          </p:nvPr>
        </p:nvSpPr>
        <p:spPr>
          <a:xfrm>
            <a:off x="623888" y="644749"/>
            <a:ext cx="809244" cy="411480"/>
          </a:xfrm>
          <a:prstGeom prst="rect">
            <a:avLst/>
          </a:prstGeom>
          <a:noFill/>
          <a:ln>
            <a:noFill/>
          </a:ln>
        </p:spPr>
      </p:sp>
      <p:grpSp>
        <p:nvGrpSpPr>
          <p:cNvPr id="612" name="Google Shape;612;p38"/>
          <p:cNvGrpSpPr/>
          <p:nvPr/>
        </p:nvGrpSpPr>
        <p:grpSpPr>
          <a:xfrm flipH="1">
            <a:off x="5829962" y="1031402"/>
            <a:ext cx="3314039" cy="75600"/>
            <a:chOff x="675503" y="3240138"/>
            <a:chExt cx="2758897" cy="100800"/>
          </a:xfrm>
        </p:grpSpPr>
        <p:cxnSp>
          <p:nvCxnSpPr>
            <p:cNvPr id="613" name="Google Shape;613;p38"/>
            <p:cNvCxnSpPr/>
            <p:nvPr/>
          </p:nvCxnSpPr>
          <p:spPr>
            <a:xfrm>
              <a:off x="675503" y="3290538"/>
              <a:ext cx="2708499" cy="0"/>
            </a:xfrm>
            <a:prstGeom prst="straightConnector1">
              <a:avLst/>
            </a:prstGeom>
            <a:noFill/>
            <a:ln w="9525" cap="flat" cmpd="sng">
              <a:solidFill>
                <a:srgbClr val="7F7F7F"/>
              </a:solidFill>
              <a:prstDash val="solid"/>
              <a:miter lim="800000"/>
              <a:headEnd type="none" w="sm" len="sm"/>
              <a:tailEnd type="none" w="sm" len="sm"/>
            </a:ln>
          </p:spPr>
        </p:cxnSp>
        <p:sp>
          <p:nvSpPr>
            <p:cNvPr id="614" name="Google Shape;614;p38"/>
            <p:cNvSpPr/>
            <p:nvPr/>
          </p:nvSpPr>
          <p:spPr>
            <a:xfrm>
              <a:off x="3368676"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cxnSp>
        <p:nvCxnSpPr>
          <p:cNvPr id="615" name="Google Shape;615;p38"/>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616" name="Google Shape;616;p38"/>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617" name="Google Shape;617;p38"/>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618" name="Google Shape;618;p38"/>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19" name="Google Shape;619;p38"/>
          <p:cNvSpPr txBox="1">
            <a:spLocks noGrp="1"/>
          </p:cNvSpPr>
          <p:nvPr>
            <p:ph type="body" idx="1"/>
          </p:nvPr>
        </p:nvSpPr>
        <p:spPr>
          <a:xfrm>
            <a:off x="616844" y="3747722"/>
            <a:ext cx="1218993" cy="24625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200"/>
              <a:buFont typeface="Courier New"/>
              <a:buNone/>
              <a:defRPr sz="120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20" name="Google Shape;620;p38"/>
          <p:cNvSpPr txBox="1">
            <a:spLocks noGrp="1"/>
          </p:cNvSpPr>
          <p:nvPr>
            <p:ph type="body" idx="3"/>
          </p:nvPr>
        </p:nvSpPr>
        <p:spPr>
          <a:xfrm>
            <a:off x="616844" y="3143921"/>
            <a:ext cx="1218993" cy="54054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21" name="Google Shape;621;p38"/>
          <p:cNvSpPr>
            <a:spLocks noGrp="1"/>
          </p:cNvSpPr>
          <p:nvPr>
            <p:ph type="pic" idx="4"/>
          </p:nvPr>
        </p:nvSpPr>
        <p:spPr>
          <a:xfrm>
            <a:off x="1835837" y="3326595"/>
            <a:ext cx="829818" cy="829817"/>
          </a:xfrm>
          <a:prstGeom prst="ellipse">
            <a:avLst/>
          </a:prstGeom>
          <a:noFill/>
          <a:ln w="12700" cap="flat" cmpd="sng">
            <a:solidFill>
              <a:srgbClr val="7F7F7F"/>
            </a:solidFill>
            <a:prstDash val="solid"/>
            <a:round/>
            <a:headEnd type="none" w="sm" len="sm"/>
            <a:tailEnd type="none" w="sm" len="sm"/>
          </a:ln>
        </p:spPr>
      </p:sp>
      <p:cxnSp>
        <p:nvCxnSpPr>
          <p:cNvPr id="622" name="Google Shape;622;p38"/>
          <p:cNvCxnSpPr/>
          <p:nvPr/>
        </p:nvCxnSpPr>
        <p:spPr>
          <a:xfrm rot="10800000">
            <a:off x="2250746" y="2988615"/>
            <a:ext cx="0" cy="331913"/>
          </a:xfrm>
          <a:prstGeom prst="straightConnector1">
            <a:avLst/>
          </a:prstGeom>
          <a:noFill/>
          <a:ln w="9525" cap="flat" cmpd="sng">
            <a:solidFill>
              <a:schemeClr val="dk2"/>
            </a:solidFill>
            <a:prstDash val="solid"/>
            <a:miter lim="800000"/>
            <a:headEnd type="none" w="sm" len="sm"/>
            <a:tailEnd type="none" w="sm" len="sm"/>
          </a:ln>
        </p:spPr>
      </p:cxnSp>
      <p:sp>
        <p:nvSpPr>
          <p:cNvPr id="623" name="Google Shape;623;p38"/>
          <p:cNvSpPr txBox="1">
            <a:spLocks noGrp="1"/>
          </p:cNvSpPr>
          <p:nvPr>
            <p:ph type="body" idx="5"/>
          </p:nvPr>
        </p:nvSpPr>
        <p:spPr>
          <a:xfrm>
            <a:off x="602440" y="1327192"/>
            <a:ext cx="2283730" cy="1659636"/>
          </a:xfrm>
          <a:prstGeom prst="rect">
            <a:avLst/>
          </a:prstGeom>
          <a:noFill/>
          <a:ln w="9525" cap="flat" cmpd="sng">
            <a:solidFill>
              <a:srgbClr val="7F7F7F"/>
            </a:solidFill>
            <a:prstDash val="solid"/>
            <a:round/>
            <a:headEnd type="none" w="sm" len="sm"/>
            <a:tailEnd type="none" w="sm" len="sm"/>
          </a:ln>
        </p:spPr>
        <p:txBody>
          <a:bodyPr spcFirstLastPara="1" wrap="square" lIns="162000" tIns="135000" rIns="162000" bIns="135000"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4" name="Google Shape;624;p38"/>
          <p:cNvSpPr/>
          <p:nvPr/>
        </p:nvSpPr>
        <p:spPr>
          <a:xfrm>
            <a:off x="2212946" y="2947782"/>
            <a:ext cx="75600" cy="756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25" name="Google Shape;625;p38"/>
          <p:cNvSpPr txBox="1">
            <a:spLocks noGrp="1"/>
          </p:cNvSpPr>
          <p:nvPr>
            <p:ph type="body" idx="6"/>
          </p:nvPr>
        </p:nvSpPr>
        <p:spPr>
          <a:xfrm>
            <a:off x="3439978" y="3747722"/>
            <a:ext cx="1218993" cy="24625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200"/>
              <a:buFont typeface="Courier New"/>
              <a:buNone/>
              <a:defRPr sz="120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26" name="Google Shape;626;p38"/>
          <p:cNvSpPr txBox="1">
            <a:spLocks noGrp="1"/>
          </p:cNvSpPr>
          <p:nvPr>
            <p:ph type="body" idx="7"/>
          </p:nvPr>
        </p:nvSpPr>
        <p:spPr>
          <a:xfrm>
            <a:off x="3439978" y="3143921"/>
            <a:ext cx="1218993" cy="54054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27" name="Google Shape;627;p38"/>
          <p:cNvSpPr>
            <a:spLocks noGrp="1"/>
          </p:cNvSpPr>
          <p:nvPr>
            <p:ph type="pic" idx="8"/>
          </p:nvPr>
        </p:nvSpPr>
        <p:spPr>
          <a:xfrm>
            <a:off x="4658972" y="3326595"/>
            <a:ext cx="829818" cy="829817"/>
          </a:xfrm>
          <a:prstGeom prst="ellipse">
            <a:avLst/>
          </a:prstGeom>
          <a:noFill/>
          <a:ln w="12700" cap="flat" cmpd="sng">
            <a:solidFill>
              <a:srgbClr val="7F7F7F"/>
            </a:solidFill>
            <a:prstDash val="solid"/>
            <a:round/>
            <a:headEnd type="none" w="sm" len="sm"/>
            <a:tailEnd type="none" w="sm" len="sm"/>
          </a:ln>
        </p:spPr>
      </p:sp>
      <p:cxnSp>
        <p:nvCxnSpPr>
          <p:cNvPr id="628" name="Google Shape;628;p38"/>
          <p:cNvCxnSpPr/>
          <p:nvPr/>
        </p:nvCxnSpPr>
        <p:spPr>
          <a:xfrm rot="10800000">
            <a:off x="5073881" y="2988615"/>
            <a:ext cx="0" cy="331913"/>
          </a:xfrm>
          <a:prstGeom prst="straightConnector1">
            <a:avLst/>
          </a:prstGeom>
          <a:noFill/>
          <a:ln w="9525" cap="flat" cmpd="sng">
            <a:solidFill>
              <a:schemeClr val="dk2"/>
            </a:solidFill>
            <a:prstDash val="solid"/>
            <a:miter lim="800000"/>
            <a:headEnd type="none" w="sm" len="sm"/>
            <a:tailEnd type="none" w="sm" len="sm"/>
          </a:ln>
        </p:spPr>
      </p:cxnSp>
      <p:sp>
        <p:nvSpPr>
          <p:cNvPr id="629" name="Google Shape;629;p38"/>
          <p:cNvSpPr txBox="1">
            <a:spLocks noGrp="1"/>
          </p:cNvSpPr>
          <p:nvPr>
            <p:ph type="body" idx="9"/>
          </p:nvPr>
        </p:nvSpPr>
        <p:spPr>
          <a:xfrm>
            <a:off x="3425574" y="1327192"/>
            <a:ext cx="2283730" cy="1659636"/>
          </a:xfrm>
          <a:prstGeom prst="rect">
            <a:avLst/>
          </a:prstGeom>
          <a:noFill/>
          <a:ln w="9525" cap="flat" cmpd="sng">
            <a:solidFill>
              <a:srgbClr val="7F7F7F"/>
            </a:solidFill>
            <a:prstDash val="solid"/>
            <a:round/>
            <a:headEnd type="none" w="sm" len="sm"/>
            <a:tailEnd type="none" w="sm" len="sm"/>
          </a:ln>
        </p:spPr>
        <p:txBody>
          <a:bodyPr spcFirstLastPara="1" wrap="square" lIns="162000" tIns="135000" rIns="162000" bIns="135000"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0" name="Google Shape;630;p38"/>
          <p:cNvSpPr/>
          <p:nvPr/>
        </p:nvSpPr>
        <p:spPr>
          <a:xfrm>
            <a:off x="5036081" y="2947782"/>
            <a:ext cx="75600" cy="756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31" name="Google Shape;631;p38"/>
          <p:cNvSpPr txBox="1">
            <a:spLocks noGrp="1"/>
          </p:cNvSpPr>
          <p:nvPr>
            <p:ph type="body" idx="13"/>
          </p:nvPr>
        </p:nvSpPr>
        <p:spPr>
          <a:xfrm>
            <a:off x="6263113" y="3744147"/>
            <a:ext cx="1218993" cy="24625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200"/>
              <a:buFont typeface="Courier New"/>
              <a:buNone/>
              <a:defRPr sz="1200" i="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32" name="Google Shape;632;p38"/>
          <p:cNvSpPr txBox="1">
            <a:spLocks noGrp="1"/>
          </p:cNvSpPr>
          <p:nvPr>
            <p:ph type="body" idx="14"/>
          </p:nvPr>
        </p:nvSpPr>
        <p:spPr>
          <a:xfrm>
            <a:off x="6263113" y="3140346"/>
            <a:ext cx="1218993" cy="54054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500"/>
              </a:spcBef>
              <a:spcAft>
                <a:spcPts val="0"/>
              </a:spcAft>
              <a:buClr>
                <a:schemeClr val="dk1"/>
              </a:buClr>
              <a:buSzPts val="1500"/>
              <a:buFont typeface="Courier New"/>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33" name="Google Shape;633;p38"/>
          <p:cNvSpPr>
            <a:spLocks noGrp="1"/>
          </p:cNvSpPr>
          <p:nvPr>
            <p:ph type="pic" idx="15"/>
          </p:nvPr>
        </p:nvSpPr>
        <p:spPr>
          <a:xfrm>
            <a:off x="7482107" y="3323021"/>
            <a:ext cx="829818" cy="829817"/>
          </a:xfrm>
          <a:prstGeom prst="ellipse">
            <a:avLst/>
          </a:prstGeom>
          <a:noFill/>
          <a:ln w="12700" cap="flat" cmpd="sng">
            <a:solidFill>
              <a:srgbClr val="7F7F7F"/>
            </a:solidFill>
            <a:prstDash val="solid"/>
            <a:round/>
            <a:headEnd type="none" w="sm" len="sm"/>
            <a:tailEnd type="none" w="sm" len="sm"/>
          </a:ln>
        </p:spPr>
      </p:sp>
      <p:cxnSp>
        <p:nvCxnSpPr>
          <p:cNvPr id="634" name="Google Shape;634;p38"/>
          <p:cNvCxnSpPr/>
          <p:nvPr/>
        </p:nvCxnSpPr>
        <p:spPr>
          <a:xfrm rot="10800000">
            <a:off x="7897015" y="2985041"/>
            <a:ext cx="0" cy="331913"/>
          </a:xfrm>
          <a:prstGeom prst="straightConnector1">
            <a:avLst/>
          </a:prstGeom>
          <a:noFill/>
          <a:ln w="9525" cap="flat" cmpd="sng">
            <a:solidFill>
              <a:schemeClr val="dk2"/>
            </a:solidFill>
            <a:prstDash val="solid"/>
            <a:miter lim="800000"/>
            <a:headEnd type="none" w="sm" len="sm"/>
            <a:tailEnd type="none" w="sm" len="sm"/>
          </a:ln>
        </p:spPr>
      </p:cxnSp>
      <p:sp>
        <p:nvSpPr>
          <p:cNvPr id="635" name="Google Shape;635;p38"/>
          <p:cNvSpPr txBox="1">
            <a:spLocks noGrp="1"/>
          </p:cNvSpPr>
          <p:nvPr>
            <p:ph type="body" idx="16"/>
          </p:nvPr>
        </p:nvSpPr>
        <p:spPr>
          <a:xfrm>
            <a:off x="6248709" y="1327192"/>
            <a:ext cx="2283730" cy="1659636"/>
          </a:xfrm>
          <a:prstGeom prst="rect">
            <a:avLst/>
          </a:prstGeom>
          <a:noFill/>
          <a:ln w="9525" cap="flat" cmpd="sng">
            <a:solidFill>
              <a:srgbClr val="7F7F7F"/>
            </a:solidFill>
            <a:prstDash val="solid"/>
            <a:round/>
            <a:headEnd type="none" w="sm" len="sm"/>
            <a:tailEnd type="none" w="sm" len="sm"/>
          </a:ln>
        </p:spPr>
        <p:txBody>
          <a:bodyPr spcFirstLastPara="1" wrap="square" lIns="162000" tIns="135000" rIns="162000" bIns="135000"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6" name="Google Shape;636;p38"/>
          <p:cNvSpPr/>
          <p:nvPr/>
        </p:nvSpPr>
        <p:spPr>
          <a:xfrm>
            <a:off x="7859215" y="2944208"/>
            <a:ext cx="75600" cy="756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se Study Content Layout">
  <p:cSld name="Case Study Content Layout">
    <p:spTree>
      <p:nvGrpSpPr>
        <p:cNvPr id="1" name="Shape 637"/>
        <p:cNvGrpSpPr/>
        <p:nvPr/>
      </p:nvGrpSpPr>
      <p:grpSpPr>
        <a:xfrm>
          <a:off x="0" y="0"/>
          <a:ext cx="0" cy="0"/>
          <a:chOff x="0" y="0"/>
          <a:chExt cx="0" cy="0"/>
        </a:xfrm>
      </p:grpSpPr>
      <p:sp>
        <p:nvSpPr>
          <p:cNvPr id="638" name="Google Shape;638;p39"/>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39" name="Google Shape;639;p39"/>
          <p:cNvSpPr txBox="1">
            <a:spLocks noGrp="1"/>
          </p:cNvSpPr>
          <p:nvPr>
            <p:ph type="title"/>
          </p:nvPr>
        </p:nvSpPr>
        <p:spPr>
          <a:xfrm>
            <a:off x="602457" y="1485443"/>
            <a:ext cx="3140927" cy="88288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0" name="Google Shape;640;p39"/>
          <p:cNvSpPr txBox="1">
            <a:spLocks noGrp="1"/>
          </p:cNvSpPr>
          <p:nvPr>
            <p:ph type="body" idx="1"/>
          </p:nvPr>
        </p:nvSpPr>
        <p:spPr>
          <a:xfrm>
            <a:off x="620078" y="2708170"/>
            <a:ext cx="3126233" cy="14231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41" name="Google Shape;641;p39"/>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2" name="Google Shape;642;p39"/>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3" name="Google Shape;643;p39"/>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644" name="Google Shape;644;p39"/>
          <p:cNvSpPr>
            <a:spLocks noGrp="1"/>
          </p:cNvSpPr>
          <p:nvPr>
            <p:ph type="pic" idx="2"/>
          </p:nvPr>
        </p:nvSpPr>
        <p:spPr>
          <a:xfrm>
            <a:off x="623888" y="644749"/>
            <a:ext cx="809244" cy="411480"/>
          </a:xfrm>
          <a:prstGeom prst="rect">
            <a:avLst/>
          </a:prstGeom>
          <a:noFill/>
          <a:ln>
            <a:noFill/>
          </a:ln>
        </p:spPr>
      </p:sp>
      <p:grpSp>
        <p:nvGrpSpPr>
          <p:cNvPr id="645" name="Google Shape;645;p39"/>
          <p:cNvGrpSpPr/>
          <p:nvPr/>
        </p:nvGrpSpPr>
        <p:grpSpPr>
          <a:xfrm>
            <a:off x="0" y="2489496"/>
            <a:ext cx="2899800" cy="75600"/>
            <a:chOff x="-1228304" y="3240138"/>
            <a:chExt cx="3866400" cy="100800"/>
          </a:xfrm>
        </p:grpSpPr>
        <p:cxnSp>
          <p:nvCxnSpPr>
            <p:cNvPr id="646" name="Google Shape;646;p39"/>
            <p:cNvCxnSpPr/>
            <p:nvPr/>
          </p:nvCxnSpPr>
          <p:spPr>
            <a:xfrm>
              <a:off x="-1228304" y="3290538"/>
              <a:ext cx="3816000" cy="0"/>
            </a:xfrm>
            <a:prstGeom prst="straightConnector1">
              <a:avLst/>
            </a:prstGeom>
            <a:noFill/>
            <a:ln w="9525" cap="flat" cmpd="sng">
              <a:solidFill>
                <a:srgbClr val="7F7F7F"/>
              </a:solidFill>
              <a:prstDash val="solid"/>
              <a:miter lim="800000"/>
              <a:headEnd type="none" w="sm" len="sm"/>
              <a:tailEnd type="none" w="sm" len="sm"/>
            </a:ln>
          </p:spPr>
        </p:cxnSp>
        <p:sp>
          <p:nvSpPr>
            <p:cNvPr id="647" name="Google Shape;647;p39"/>
            <p:cNvSpPr/>
            <p:nvPr/>
          </p:nvSpPr>
          <p:spPr>
            <a:xfrm>
              <a:off x="2537296" y="3240138"/>
              <a:ext cx="100800"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648" name="Google Shape;648;p39"/>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649" name="Google Shape;649;p39"/>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650" name="Google Shape;650;p39"/>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651" name="Google Shape;651;p39"/>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652" name="Google Shape;652;p39"/>
          <p:cNvSpPr txBox="1">
            <a:spLocks noGrp="1"/>
          </p:cNvSpPr>
          <p:nvPr>
            <p:ph type="body" idx="3"/>
          </p:nvPr>
        </p:nvSpPr>
        <p:spPr>
          <a:xfrm>
            <a:off x="3950494" y="844759"/>
            <a:ext cx="4564856" cy="199684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chemeClr val="dk1"/>
              </a:buClr>
              <a:buSzPts val="1100"/>
              <a:buFont typeface="Courier New"/>
              <a:buNone/>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53" name="Google Shape;653;p39"/>
          <p:cNvSpPr txBox="1">
            <a:spLocks noGrp="1"/>
          </p:cNvSpPr>
          <p:nvPr>
            <p:ph type="body" idx="4"/>
          </p:nvPr>
        </p:nvSpPr>
        <p:spPr>
          <a:xfrm>
            <a:off x="3952475" y="2931942"/>
            <a:ext cx="4564856" cy="1366799"/>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obile Phone and Content Layout">
  <p:cSld name="Mobile Phone and Content Layout">
    <p:spTree>
      <p:nvGrpSpPr>
        <p:cNvPr id="1" name="Shape 654"/>
        <p:cNvGrpSpPr/>
        <p:nvPr/>
      </p:nvGrpSpPr>
      <p:grpSpPr>
        <a:xfrm>
          <a:off x="0" y="0"/>
          <a:ext cx="0" cy="0"/>
          <a:chOff x="0" y="0"/>
          <a:chExt cx="0" cy="0"/>
        </a:xfrm>
      </p:grpSpPr>
      <p:sp>
        <p:nvSpPr>
          <p:cNvPr id="655" name="Google Shape;655;p40"/>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56" name="Google Shape;656;p40"/>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7" name="Google Shape;657;p40"/>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8" name="Google Shape;658;p40"/>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659" name="Google Shape;659;p40"/>
          <p:cNvSpPr txBox="1">
            <a:spLocks noGrp="1"/>
          </p:cNvSpPr>
          <p:nvPr>
            <p:ph type="title"/>
          </p:nvPr>
        </p:nvSpPr>
        <p:spPr>
          <a:xfrm>
            <a:off x="4572000" y="970790"/>
            <a:ext cx="3985554" cy="4268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2"/>
              </a:buClr>
              <a:buSzPts val="2700"/>
              <a:buFont typeface="Gill San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0" name="Google Shape;660;p40"/>
          <p:cNvSpPr txBox="1">
            <a:spLocks noGrp="1"/>
          </p:cNvSpPr>
          <p:nvPr>
            <p:ph type="body" idx="1"/>
          </p:nvPr>
        </p:nvSpPr>
        <p:spPr>
          <a:xfrm>
            <a:off x="4572000" y="1659509"/>
            <a:ext cx="3969544" cy="73380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chemeClr val="dk1"/>
              </a:buClr>
              <a:buSzPts val="1400"/>
              <a:buNone/>
              <a:defRPr sz="1400" b="1">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61" name="Google Shape;661;p40"/>
          <p:cNvSpPr>
            <a:spLocks noGrp="1"/>
          </p:cNvSpPr>
          <p:nvPr>
            <p:ph type="pic" idx="2"/>
          </p:nvPr>
        </p:nvSpPr>
        <p:spPr>
          <a:xfrm>
            <a:off x="623888" y="644749"/>
            <a:ext cx="809244" cy="411480"/>
          </a:xfrm>
          <a:prstGeom prst="rect">
            <a:avLst/>
          </a:prstGeom>
          <a:noFill/>
          <a:ln>
            <a:noFill/>
          </a:ln>
        </p:spPr>
      </p:sp>
      <p:grpSp>
        <p:nvGrpSpPr>
          <p:cNvPr id="662" name="Google Shape;662;p40"/>
          <p:cNvGrpSpPr/>
          <p:nvPr/>
        </p:nvGrpSpPr>
        <p:grpSpPr>
          <a:xfrm flipH="1">
            <a:off x="4571999" y="1477672"/>
            <a:ext cx="4572000" cy="75600"/>
            <a:chOff x="646015" y="3248308"/>
            <a:chExt cx="3107749" cy="100800"/>
          </a:xfrm>
        </p:grpSpPr>
        <p:cxnSp>
          <p:nvCxnSpPr>
            <p:cNvPr id="663" name="Google Shape;663;p40"/>
            <p:cNvCxnSpPr/>
            <p:nvPr/>
          </p:nvCxnSpPr>
          <p:spPr>
            <a:xfrm>
              <a:off x="646015" y="3290538"/>
              <a:ext cx="3107749" cy="0"/>
            </a:xfrm>
            <a:prstGeom prst="straightConnector1">
              <a:avLst/>
            </a:prstGeom>
            <a:noFill/>
            <a:ln w="9525" cap="flat" cmpd="sng">
              <a:solidFill>
                <a:srgbClr val="7F7F7F"/>
              </a:solidFill>
              <a:prstDash val="solid"/>
              <a:miter lim="800000"/>
              <a:headEnd type="none" w="sm" len="sm"/>
              <a:tailEnd type="none" w="sm" len="sm"/>
            </a:ln>
          </p:spPr>
        </p:cxnSp>
        <p:sp>
          <p:nvSpPr>
            <p:cNvPr id="664" name="Google Shape;664;p40"/>
            <p:cNvSpPr/>
            <p:nvPr/>
          </p:nvSpPr>
          <p:spPr>
            <a:xfrm>
              <a:off x="3702376" y="3248308"/>
              <a:ext cx="51388"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cxnSp>
        <p:nvCxnSpPr>
          <p:cNvPr id="665" name="Google Shape;665;p40"/>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666" name="Google Shape;666;p40"/>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667" name="Google Shape;667;p40"/>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
        <p:nvSpPr>
          <p:cNvPr id="668" name="Google Shape;668;p40"/>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69" name="Google Shape;669;p40"/>
          <p:cNvSpPr txBox="1">
            <a:spLocks noGrp="1"/>
          </p:cNvSpPr>
          <p:nvPr>
            <p:ph type="body" idx="3"/>
          </p:nvPr>
        </p:nvSpPr>
        <p:spPr>
          <a:xfrm>
            <a:off x="4574120" y="2501643"/>
            <a:ext cx="3983434" cy="1686634"/>
          </a:xfrm>
          <a:prstGeom prst="rect">
            <a:avLst/>
          </a:prstGeom>
          <a:noFill/>
          <a:ln>
            <a:noFill/>
          </a:ln>
        </p:spPr>
        <p:txBody>
          <a:bodyPr spcFirstLastPara="1" wrap="square" lIns="0" tIns="0" rIns="0" bIns="0" anchor="t" anchorCtr="0">
            <a:normAutofit/>
          </a:bodyPr>
          <a:lstStyle>
            <a:lvl1pPr marL="457200" lvl="0" indent="-298450" algn="l">
              <a:lnSpc>
                <a:spcPct val="100000"/>
              </a:lnSpc>
              <a:spcBef>
                <a:spcPts val="500"/>
              </a:spcBef>
              <a:spcAft>
                <a:spcPts val="0"/>
              </a:spcAft>
              <a:buClr>
                <a:schemeClr val="dk1"/>
              </a:buClr>
              <a:buSzPts val="1100"/>
              <a:buFont typeface="Courier New"/>
              <a:buChar char="o"/>
              <a:defRPr sz="1100">
                <a:solidFill>
                  <a:schemeClr val="dk2"/>
                </a:solidFill>
              </a:defRPr>
            </a:lvl1pPr>
            <a:lvl2pPr marL="914400" lvl="1" indent="-228600" algn="l">
              <a:lnSpc>
                <a:spcPct val="90000"/>
              </a:lnSpc>
              <a:spcBef>
                <a:spcPts val="400"/>
              </a:spcBef>
              <a:spcAft>
                <a:spcPts val="0"/>
              </a:spcAft>
              <a:buClr>
                <a:srgbClr val="88CFCF"/>
              </a:buClr>
              <a:buSzPts val="1500"/>
              <a:buNone/>
              <a:defRPr sz="1500">
                <a:solidFill>
                  <a:srgbClr val="88CFCF"/>
                </a:solidFill>
              </a:defRPr>
            </a:lvl2pPr>
            <a:lvl3pPr marL="1371600" lvl="2" indent="-228600" algn="l">
              <a:lnSpc>
                <a:spcPct val="90000"/>
              </a:lnSpc>
              <a:spcBef>
                <a:spcPts val="400"/>
              </a:spcBef>
              <a:spcAft>
                <a:spcPts val="0"/>
              </a:spcAft>
              <a:buClr>
                <a:srgbClr val="88CFCF"/>
              </a:buClr>
              <a:buSzPts val="1400"/>
              <a:buNone/>
              <a:defRPr sz="1400">
                <a:solidFill>
                  <a:srgbClr val="88CFCF"/>
                </a:solidFill>
              </a:defRPr>
            </a:lvl3pPr>
            <a:lvl4pPr marL="1828800" lvl="3" indent="-228600" algn="l">
              <a:lnSpc>
                <a:spcPct val="90000"/>
              </a:lnSpc>
              <a:spcBef>
                <a:spcPts val="400"/>
              </a:spcBef>
              <a:spcAft>
                <a:spcPts val="0"/>
              </a:spcAft>
              <a:buClr>
                <a:srgbClr val="88CFCF"/>
              </a:buClr>
              <a:buSzPts val="1200"/>
              <a:buNone/>
              <a:defRPr sz="1200">
                <a:solidFill>
                  <a:srgbClr val="88CFCF"/>
                </a:solidFill>
              </a:defRPr>
            </a:lvl4pPr>
            <a:lvl5pPr marL="2286000" lvl="4" indent="-228600" algn="l">
              <a:lnSpc>
                <a:spcPct val="90000"/>
              </a:lnSpc>
              <a:spcBef>
                <a:spcPts val="400"/>
              </a:spcBef>
              <a:spcAft>
                <a:spcPts val="0"/>
              </a:spcAft>
              <a:buClr>
                <a:srgbClr val="88CFCF"/>
              </a:buClr>
              <a:buSzPts val="1200"/>
              <a:buNone/>
              <a:defRPr sz="1200">
                <a:solidFill>
                  <a:srgbClr val="88CFCF"/>
                </a:solidFill>
              </a:defRPr>
            </a:lvl5pPr>
            <a:lvl6pPr marL="2743200" lvl="5" indent="-228600" algn="l">
              <a:lnSpc>
                <a:spcPct val="90000"/>
              </a:lnSpc>
              <a:spcBef>
                <a:spcPts val="400"/>
              </a:spcBef>
              <a:spcAft>
                <a:spcPts val="0"/>
              </a:spcAft>
              <a:buClr>
                <a:srgbClr val="88CFCF"/>
              </a:buClr>
              <a:buSzPts val="1200"/>
              <a:buNone/>
              <a:defRPr sz="1200">
                <a:solidFill>
                  <a:srgbClr val="88CFCF"/>
                </a:solidFill>
              </a:defRPr>
            </a:lvl6pPr>
            <a:lvl7pPr marL="3200400" lvl="6" indent="-228600" algn="l">
              <a:lnSpc>
                <a:spcPct val="90000"/>
              </a:lnSpc>
              <a:spcBef>
                <a:spcPts val="400"/>
              </a:spcBef>
              <a:spcAft>
                <a:spcPts val="0"/>
              </a:spcAft>
              <a:buClr>
                <a:srgbClr val="88CFCF"/>
              </a:buClr>
              <a:buSzPts val="1200"/>
              <a:buNone/>
              <a:defRPr sz="1200">
                <a:solidFill>
                  <a:srgbClr val="88CFCF"/>
                </a:solidFill>
              </a:defRPr>
            </a:lvl7pPr>
            <a:lvl8pPr marL="3657600" lvl="7" indent="-228600" algn="l">
              <a:lnSpc>
                <a:spcPct val="90000"/>
              </a:lnSpc>
              <a:spcBef>
                <a:spcPts val="400"/>
              </a:spcBef>
              <a:spcAft>
                <a:spcPts val="0"/>
              </a:spcAft>
              <a:buClr>
                <a:srgbClr val="88CFCF"/>
              </a:buClr>
              <a:buSzPts val="1200"/>
              <a:buNone/>
              <a:defRPr sz="1200">
                <a:solidFill>
                  <a:srgbClr val="88CFCF"/>
                </a:solidFill>
              </a:defRPr>
            </a:lvl8pPr>
            <a:lvl9pPr marL="4114800" lvl="8" indent="-228600" algn="l">
              <a:lnSpc>
                <a:spcPct val="90000"/>
              </a:lnSpc>
              <a:spcBef>
                <a:spcPts val="400"/>
              </a:spcBef>
              <a:spcAft>
                <a:spcPts val="0"/>
              </a:spcAft>
              <a:buClr>
                <a:srgbClr val="88CFCF"/>
              </a:buClr>
              <a:buSzPts val="1200"/>
              <a:buNone/>
              <a:defRPr sz="1200">
                <a:solidFill>
                  <a:srgbClr val="88CFCF"/>
                </a:solidFill>
              </a:defRPr>
            </a:lvl9pPr>
          </a:lstStyle>
          <a:p>
            <a:endParaRPr/>
          </a:p>
        </p:txBody>
      </p:sp>
      <p:sp>
        <p:nvSpPr>
          <p:cNvPr id="670" name="Google Shape;670;p40"/>
          <p:cNvSpPr/>
          <p:nvPr/>
        </p:nvSpPr>
        <p:spPr>
          <a:xfrm>
            <a:off x="722662" y="1364464"/>
            <a:ext cx="3230118" cy="2736342"/>
          </a:xfrm>
          <a:prstGeom prst="rect">
            <a:avLst/>
          </a:prstGeom>
          <a:blipFill rotWithShape="1">
            <a:blip r:embed="rId2">
              <a:alphaModFix/>
            </a:blip>
            <a:stretch>
              <a:fillRect t="-193" b="-192"/>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71" name="Google Shape;671;p40"/>
          <p:cNvSpPr>
            <a:spLocks noGrp="1"/>
          </p:cNvSpPr>
          <p:nvPr>
            <p:ph type="pic" idx="4"/>
          </p:nvPr>
        </p:nvSpPr>
        <p:spPr>
          <a:xfrm>
            <a:off x="2486629" y="1482670"/>
            <a:ext cx="1364742" cy="2331720"/>
          </a:xfrm>
          <a:prstGeom prst="rect">
            <a:avLst/>
          </a:prstGeom>
          <a:noFill/>
          <a:ln w="25400" cap="flat" cmpd="sng">
            <a:solidFill>
              <a:schemeClr val="dk2"/>
            </a:solidFill>
            <a:prstDash val="solid"/>
            <a:round/>
            <a:headEnd type="none" w="sm" len="sm"/>
            <a:tailEnd type="none" w="sm" len="sm"/>
          </a:ln>
        </p:spPr>
      </p:sp>
      <p:sp>
        <p:nvSpPr>
          <p:cNvPr id="672" name="Google Shape;672;p40"/>
          <p:cNvSpPr>
            <a:spLocks noGrp="1"/>
          </p:cNvSpPr>
          <p:nvPr>
            <p:ph type="pic" idx="5"/>
          </p:nvPr>
        </p:nvSpPr>
        <p:spPr>
          <a:xfrm>
            <a:off x="826641" y="2638445"/>
            <a:ext cx="1543050" cy="1364742"/>
          </a:xfrm>
          <a:prstGeom prst="rect">
            <a:avLst/>
          </a:prstGeom>
          <a:noFill/>
          <a:ln w="25400" cap="flat" cmpd="sng">
            <a:solidFill>
              <a:schemeClr val="dk2"/>
            </a:solidFill>
            <a:prstDash val="solid"/>
            <a:round/>
            <a:headEnd type="none" w="sm" len="sm"/>
            <a:tailEnd type="none" w="sm" len="sm"/>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73"/>
        <p:cNvGrpSpPr/>
        <p:nvPr/>
      </p:nvGrpSpPr>
      <p:grpSpPr>
        <a:xfrm>
          <a:off x="0" y="0"/>
          <a:ext cx="0" cy="0"/>
          <a:chOff x="0" y="0"/>
          <a:chExt cx="0" cy="0"/>
        </a:xfrm>
      </p:grpSpPr>
      <p:sp>
        <p:nvSpPr>
          <p:cNvPr id="674" name="Google Shape;674;p41"/>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75" name="Google Shape;675;p41"/>
          <p:cNvSpPr txBox="1">
            <a:spLocks noGrp="1"/>
          </p:cNvSpPr>
          <p:nvPr>
            <p:ph type="title"/>
          </p:nvPr>
        </p:nvSpPr>
        <p:spPr>
          <a:xfrm>
            <a:off x="628650" y="273845"/>
            <a:ext cx="7886700" cy="489727"/>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6" name="Google Shape;676;p41"/>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7" name="Google Shape;677;p41"/>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8" name="Google Shape;678;p41"/>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679" name="Google Shape;679;p41"/>
          <p:cNvSpPr txBox="1">
            <a:spLocks noGrp="1"/>
          </p:cNvSpPr>
          <p:nvPr>
            <p:ph type="body" idx="1"/>
          </p:nvPr>
        </p:nvSpPr>
        <p:spPr>
          <a:xfrm>
            <a:off x="1103114" y="1766293"/>
            <a:ext cx="6937772" cy="1610915"/>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chemeClr val="dk1"/>
              </a:buClr>
              <a:buSzPts val="4500"/>
              <a:buNone/>
              <a:defRPr sz="4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nual">
  <p:cSld name="Manual">
    <p:spTree>
      <p:nvGrpSpPr>
        <p:cNvPr id="1" name="Shape 680"/>
        <p:cNvGrpSpPr/>
        <p:nvPr/>
      </p:nvGrpSpPr>
      <p:grpSpPr>
        <a:xfrm>
          <a:off x="0" y="0"/>
          <a:ext cx="0" cy="0"/>
          <a:chOff x="0" y="0"/>
          <a:chExt cx="0" cy="0"/>
        </a:xfrm>
      </p:grpSpPr>
      <p:sp>
        <p:nvSpPr>
          <p:cNvPr id="681" name="Google Shape;681;p42"/>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82" name="Google Shape;682;p42"/>
          <p:cNvSpPr txBox="1">
            <a:spLocks noGrp="1"/>
          </p:cNvSpPr>
          <p:nvPr>
            <p:ph type="body" idx="1"/>
          </p:nvPr>
        </p:nvSpPr>
        <p:spPr>
          <a:xfrm>
            <a:off x="662489" y="2290645"/>
            <a:ext cx="1234440" cy="46406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2"/>
              </a:buClr>
              <a:buSzPts val="1100"/>
              <a:buNone/>
              <a:defRPr sz="1100" i="0">
                <a:solidFill>
                  <a:schemeClr val="dk2"/>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83" name="Google Shape;683;p42"/>
          <p:cNvSpPr txBox="1">
            <a:spLocks noGrp="1"/>
          </p:cNvSpPr>
          <p:nvPr>
            <p:ph type="body" idx="2"/>
          </p:nvPr>
        </p:nvSpPr>
        <p:spPr>
          <a:xfrm>
            <a:off x="1038438" y="1517821"/>
            <a:ext cx="1852474" cy="736706"/>
          </a:xfrm>
          <a:prstGeom prst="rect">
            <a:avLst/>
          </a:prstGeom>
          <a:noFill/>
          <a:ln>
            <a:noFill/>
          </a:ln>
        </p:spPr>
        <p:txBody>
          <a:bodyPr spcFirstLastPara="1" wrap="square" lIns="0" tIns="34275" rIns="0" bIns="0" anchor="ctr" anchorCtr="0">
            <a:normAutofit/>
          </a:bodyPr>
          <a:lstStyle>
            <a:lvl1pPr marL="457200" lvl="0" indent="-228600" algn="l">
              <a:lnSpc>
                <a:spcPct val="90000"/>
              </a:lnSpc>
              <a:spcBef>
                <a:spcPts val="0"/>
              </a:spcBef>
              <a:spcAft>
                <a:spcPts val="0"/>
              </a:spcAft>
              <a:buClr>
                <a:schemeClr val="lt2"/>
              </a:buClr>
              <a:buSzPts val="1500"/>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84" name="Google Shape;684;p42"/>
          <p:cNvSpPr txBox="1">
            <a:spLocks noGrp="1"/>
          </p:cNvSpPr>
          <p:nvPr>
            <p:ph type="body" idx="3"/>
          </p:nvPr>
        </p:nvSpPr>
        <p:spPr>
          <a:xfrm>
            <a:off x="1947333" y="2290645"/>
            <a:ext cx="1042416" cy="46406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2"/>
              </a:buClr>
              <a:buSzPts val="1100"/>
              <a:buNone/>
              <a:defRPr sz="1100" i="0">
                <a:solidFill>
                  <a:schemeClr val="dk2"/>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85" name="Google Shape;685;p42"/>
          <p:cNvSpPr>
            <a:spLocks noGrp="1"/>
          </p:cNvSpPr>
          <p:nvPr>
            <p:ph type="pic" idx="4"/>
          </p:nvPr>
        </p:nvSpPr>
        <p:spPr>
          <a:xfrm>
            <a:off x="656889" y="2798836"/>
            <a:ext cx="1227582" cy="1213866"/>
          </a:xfrm>
          <a:prstGeom prst="rect">
            <a:avLst/>
          </a:prstGeom>
          <a:noFill/>
          <a:ln>
            <a:noFill/>
          </a:ln>
        </p:spPr>
      </p:sp>
      <p:sp>
        <p:nvSpPr>
          <p:cNvPr id="686" name="Google Shape;686;p42"/>
          <p:cNvSpPr>
            <a:spLocks noGrp="1"/>
          </p:cNvSpPr>
          <p:nvPr>
            <p:ph type="pic" idx="5"/>
          </p:nvPr>
        </p:nvSpPr>
        <p:spPr>
          <a:xfrm>
            <a:off x="1874873" y="2798836"/>
            <a:ext cx="1227582" cy="1213866"/>
          </a:xfrm>
          <a:prstGeom prst="rect">
            <a:avLst/>
          </a:prstGeom>
          <a:noFill/>
          <a:ln>
            <a:noFill/>
          </a:ln>
        </p:spPr>
      </p:sp>
      <p:sp>
        <p:nvSpPr>
          <p:cNvPr id="687" name="Google Shape;687;p42"/>
          <p:cNvSpPr txBox="1">
            <a:spLocks noGrp="1"/>
          </p:cNvSpPr>
          <p:nvPr>
            <p:ph type="body" idx="6"/>
          </p:nvPr>
        </p:nvSpPr>
        <p:spPr>
          <a:xfrm>
            <a:off x="3705320" y="2290645"/>
            <a:ext cx="1585131" cy="46406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2"/>
              </a:buClr>
              <a:buSzPts val="1100"/>
              <a:buNone/>
              <a:defRPr sz="1100" i="0">
                <a:solidFill>
                  <a:schemeClr val="dk2"/>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88" name="Google Shape;688;p42"/>
          <p:cNvSpPr txBox="1">
            <a:spLocks noGrp="1"/>
          </p:cNvSpPr>
          <p:nvPr>
            <p:ph type="body" idx="7"/>
          </p:nvPr>
        </p:nvSpPr>
        <p:spPr>
          <a:xfrm>
            <a:off x="4120746" y="1517821"/>
            <a:ext cx="1457776" cy="736706"/>
          </a:xfrm>
          <a:prstGeom prst="rect">
            <a:avLst/>
          </a:prstGeom>
          <a:noFill/>
          <a:ln>
            <a:noFill/>
          </a:ln>
        </p:spPr>
        <p:txBody>
          <a:bodyPr spcFirstLastPara="1" wrap="square" lIns="0" tIns="34275" rIns="0" bIns="0" anchor="ctr" anchorCtr="0">
            <a:normAutofit/>
          </a:bodyPr>
          <a:lstStyle>
            <a:lvl1pPr marL="457200" lvl="0" indent="-228600" algn="l">
              <a:lnSpc>
                <a:spcPct val="90000"/>
              </a:lnSpc>
              <a:spcBef>
                <a:spcPts val="0"/>
              </a:spcBef>
              <a:spcAft>
                <a:spcPts val="0"/>
              </a:spcAft>
              <a:buClr>
                <a:schemeClr val="lt2"/>
              </a:buClr>
              <a:buSzPts val="1500"/>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89" name="Google Shape;689;p42"/>
          <p:cNvSpPr>
            <a:spLocks noGrp="1"/>
          </p:cNvSpPr>
          <p:nvPr>
            <p:ph type="pic" idx="8"/>
          </p:nvPr>
        </p:nvSpPr>
        <p:spPr>
          <a:xfrm>
            <a:off x="3709805" y="2798836"/>
            <a:ext cx="1536192" cy="672084"/>
          </a:xfrm>
          <a:prstGeom prst="rect">
            <a:avLst/>
          </a:prstGeom>
          <a:noFill/>
          <a:ln>
            <a:noFill/>
          </a:ln>
        </p:spPr>
      </p:sp>
      <p:sp>
        <p:nvSpPr>
          <p:cNvPr id="690" name="Google Shape;690;p42"/>
          <p:cNvSpPr txBox="1">
            <a:spLocks noGrp="1"/>
          </p:cNvSpPr>
          <p:nvPr>
            <p:ph type="body" idx="9"/>
          </p:nvPr>
        </p:nvSpPr>
        <p:spPr>
          <a:xfrm>
            <a:off x="5925239" y="2290645"/>
            <a:ext cx="1647784" cy="46406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2"/>
              </a:buClr>
              <a:buSzPts val="1100"/>
              <a:buNone/>
              <a:defRPr sz="1100" i="0">
                <a:solidFill>
                  <a:schemeClr val="dk2"/>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91" name="Google Shape;691;p42"/>
          <p:cNvSpPr txBox="1">
            <a:spLocks noGrp="1"/>
          </p:cNvSpPr>
          <p:nvPr>
            <p:ph type="body" idx="13"/>
          </p:nvPr>
        </p:nvSpPr>
        <p:spPr>
          <a:xfrm>
            <a:off x="6340665" y="1517821"/>
            <a:ext cx="1457776" cy="736706"/>
          </a:xfrm>
          <a:prstGeom prst="rect">
            <a:avLst/>
          </a:prstGeom>
          <a:noFill/>
          <a:ln>
            <a:noFill/>
          </a:ln>
        </p:spPr>
        <p:txBody>
          <a:bodyPr spcFirstLastPara="1" wrap="square" lIns="0" tIns="34275" rIns="0" bIns="0" anchor="ctr" anchorCtr="0">
            <a:normAutofit/>
          </a:bodyPr>
          <a:lstStyle>
            <a:lvl1pPr marL="457200" lvl="0" indent="-228600" algn="l">
              <a:lnSpc>
                <a:spcPct val="90000"/>
              </a:lnSpc>
              <a:spcBef>
                <a:spcPts val="0"/>
              </a:spcBef>
              <a:spcAft>
                <a:spcPts val="0"/>
              </a:spcAft>
              <a:buClr>
                <a:schemeClr val="lt2"/>
              </a:buClr>
              <a:buSzPts val="1500"/>
              <a:buNone/>
              <a:defRPr sz="1500" b="1">
                <a:solidFill>
                  <a:schemeClr val="lt2"/>
                </a:solidFill>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92" name="Google Shape;692;p42"/>
          <p:cNvSpPr txBox="1">
            <a:spLocks noGrp="1"/>
          </p:cNvSpPr>
          <p:nvPr>
            <p:ph type="body" idx="14"/>
          </p:nvPr>
        </p:nvSpPr>
        <p:spPr>
          <a:xfrm>
            <a:off x="5925239" y="3503784"/>
            <a:ext cx="1667954" cy="38962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100"/>
              <a:buNone/>
              <a:defRPr sz="1100" i="0">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93" name="Google Shape;693;p42"/>
          <p:cNvSpPr txBox="1">
            <a:spLocks noGrp="1"/>
          </p:cNvSpPr>
          <p:nvPr>
            <p:ph type="body" idx="15"/>
          </p:nvPr>
        </p:nvSpPr>
        <p:spPr>
          <a:xfrm>
            <a:off x="3705320" y="3623074"/>
            <a:ext cx="1536192" cy="38962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100"/>
              <a:buNone/>
              <a:defRPr sz="1100" i="0">
                <a:solidFill>
                  <a:schemeClr val="dk1"/>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94" name="Google Shape;694;p42"/>
          <p:cNvSpPr txBox="1">
            <a:spLocks noGrp="1"/>
          </p:cNvSpPr>
          <p:nvPr>
            <p:ph type="body" idx="16"/>
          </p:nvPr>
        </p:nvSpPr>
        <p:spPr>
          <a:xfrm>
            <a:off x="617519" y="1517560"/>
            <a:ext cx="418801" cy="67208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5" name="Google Shape;695;p42"/>
          <p:cNvSpPr txBox="1">
            <a:spLocks noGrp="1"/>
          </p:cNvSpPr>
          <p:nvPr>
            <p:ph type="body" idx="17"/>
          </p:nvPr>
        </p:nvSpPr>
        <p:spPr>
          <a:xfrm>
            <a:off x="3684617" y="1499620"/>
            <a:ext cx="418801" cy="67208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6" name="Google Shape;696;p42"/>
          <p:cNvSpPr txBox="1">
            <a:spLocks noGrp="1"/>
          </p:cNvSpPr>
          <p:nvPr>
            <p:ph type="body" idx="18"/>
          </p:nvPr>
        </p:nvSpPr>
        <p:spPr>
          <a:xfrm>
            <a:off x="5905068" y="1502225"/>
            <a:ext cx="418801" cy="67208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5300"/>
              <a:buNone/>
              <a:defRPr sz="5300" b="1">
                <a:latin typeface="Gill Sans"/>
                <a:ea typeface="Gill Sans"/>
                <a:cs typeface="Gill Sans"/>
                <a:sym typeface="Gill Sans"/>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7" name="Google Shape;697;p42"/>
          <p:cNvSpPr txBox="1">
            <a:spLocks noGrp="1"/>
          </p:cNvSpPr>
          <p:nvPr>
            <p:ph type="body" idx="19"/>
          </p:nvPr>
        </p:nvSpPr>
        <p:spPr>
          <a:xfrm>
            <a:off x="1769343" y="4279897"/>
            <a:ext cx="6744817" cy="273842"/>
          </a:xfrm>
          <a:prstGeom prst="rect">
            <a:avLst/>
          </a:prstGeom>
          <a:noFill/>
          <a:ln>
            <a:noFill/>
          </a:ln>
        </p:spPr>
        <p:txBody>
          <a:bodyPr spcFirstLastPara="1" wrap="square" lIns="0" tIns="0" rIns="0" bIns="0" anchor="t" anchorCtr="0">
            <a:normAutofit/>
          </a:bodyPr>
          <a:lstStyle>
            <a:lvl1pPr marL="457200" lvl="0" indent="-228600" algn="r">
              <a:lnSpc>
                <a:spcPct val="100000"/>
              </a:lnSpc>
              <a:spcBef>
                <a:spcPts val="0"/>
              </a:spcBef>
              <a:spcAft>
                <a:spcPts val="0"/>
              </a:spcAft>
              <a:buClr>
                <a:schemeClr val="lt2"/>
              </a:buClr>
              <a:buSzPts val="1100"/>
              <a:buNone/>
              <a:defRPr sz="1100" i="0">
                <a:solidFill>
                  <a:schemeClr val="lt2"/>
                </a:solidFill>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98" name="Google Shape;698;p42"/>
          <p:cNvSpPr txBox="1">
            <a:spLocks noGrp="1"/>
          </p:cNvSpPr>
          <p:nvPr>
            <p:ph type="title"/>
          </p:nvPr>
        </p:nvSpPr>
        <p:spPr>
          <a:xfrm>
            <a:off x="629842" y="585001"/>
            <a:ext cx="7884318" cy="455008"/>
          </a:xfrm>
          <a:prstGeom prst="rect">
            <a:avLst/>
          </a:prstGeom>
          <a:noFill/>
          <a:ln>
            <a:noFill/>
          </a:ln>
        </p:spPr>
        <p:txBody>
          <a:bodyPr spcFirstLastPara="1" wrap="square" lIns="0" tIns="0" rIns="0" bIns="0" anchor="t" anchorCtr="0">
            <a:normAutofit/>
          </a:bodyPr>
          <a:lstStyle>
            <a:lvl1pPr lvl="0" algn="r">
              <a:lnSpc>
                <a:spcPct val="90000"/>
              </a:lnSpc>
              <a:spcBef>
                <a:spcPts val="0"/>
              </a:spcBef>
              <a:spcAft>
                <a:spcPts val="0"/>
              </a:spcAft>
              <a:buClr>
                <a:schemeClr val="lt2"/>
              </a:buClr>
              <a:buSzPts val="2700"/>
              <a:buFont typeface="Gill Sans"/>
              <a:buNone/>
              <a:defRPr sz="2700" b="1">
                <a:solidFill>
                  <a:schemeClr val="lt2"/>
                </a:solidFill>
                <a:latin typeface="Gill Sans"/>
                <a:ea typeface="Gill Sans"/>
                <a:cs typeface="Gill Sans"/>
                <a:sym typeface="Gill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99" name="Google Shape;699;p42"/>
          <p:cNvSpPr>
            <a:spLocks noGrp="1"/>
          </p:cNvSpPr>
          <p:nvPr>
            <p:ph type="pic" idx="20"/>
          </p:nvPr>
        </p:nvSpPr>
        <p:spPr>
          <a:xfrm>
            <a:off x="5925239" y="2834930"/>
            <a:ext cx="1110996" cy="569214"/>
          </a:xfrm>
          <a:prstGeom prst="rect">
            <a:avLst/>
          </a:prstGeom>
          <a:noFill/>
          <a:ln>
            <a:noFill/>
          </a:ln>
        </p:spPr>
      </p:sp>
      <p:grpSp>
        <p:nvGrpSpPr>
          <p:cNvPr id="700" name="Google Shape;700;p42"/>
          <p:cNvGrpSpPr/>
          <p:nvPr/>
        </p:nvGrpSpPr>
        <p:grpSpPr>
          <a:xfrm flipH="1">
            <a:off x="3312000" y="1031402"/>
            <a:ext cx="5832000" cy="75600"/>
            <a:chOff x="-322289" y="3240138"/>
            <a:chExt cx="5070122" cy="100800"/>
          </a:xfrm>
        </p:grpSpPr>
        <p:cxnSp>
          <p:nvCxnSpPr>
            <p:cNvPr id="701" name="Google Shape;701;p42"/>
            <p:cNvCxnSpPr/>
            <p:nvPr/>
          </p:nvCxnSpPr>
          <p:spPr>
            <a:xfrm>
              <a:off x="-322289" y="3290538"/>
              <a:ext cx="5070122" cy="0"/>
            </a:xfrm>
            <a:prstGeom prst="straightConnector1">
              <a:avLst/>
            </a:prstGeom>
            <a:noFill/>
            <a:ln w="9525" cap="flat" cmpd="sng">
              <a:solidFill>
                <a:srgbClr val="7F7F7F"/>
              </a:solidFill>
              <a:prstDash val="solid"/>
              <a:miter lim="800000"/>
              <a:headEnd type="none" w="sm" len="sm"/>
              <a:tailEnd type="none" w="sm" len="sm"/>
            </a:ln>
          </p:spPr>
        </p:cxnSp>
        <p:sp>
          <p:nvSpPr>
            <p:cNvPr id="702" name="Google Shape;702;p42"/>
            <p:cNvSpPr/>
            <p:nvPr/>
          </p:nvSpPr>
          <p:spPr>
            <a:xfrm>
              <a:off x="4682109" y="3240138"/>
              <a:ext cx="65724" cy="1008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03"/>
        <p:cNvGrpSpPr/>
        <p:nvPr/>
      </p:nvGrpSpPr>
      <p:grpSpPr>
        <a:xfrm>
          <a:off x="0" y="0"/>
          <a:ext cx="0" cy="0"/>
          <a:chOff x="0" y="0"/>
          <a:chExt cx="0" cy="0"/>
        </a:xfrm>
      </p:grpSpPr>
      <p:sp>
        <p:nvSpPr>
          <p:cNvPr id="704" name="Google Shape;704;p43"/>
          <p:cNvSpPr/>
          <p:nvPr/>
        </p:nvSpPr>
        <p:spPr>
          <a:xfrm>
            <a:off x="0" y="0"/>
            <a:ext cx="9144000" cy="3312414"/>
          </a:xfrm>
          <a:prstGeom prst="rect">
            <a:avLst/>
          </a:prstGeom>
          <a:blipFill rotWithShape="1">
            <a:blip r:embed="rId2">
              <a:alphaModFix/>
            </a:blip>
            <a:stretch>
              <a:fillRect l="-839" r="-839"/>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05" name="Google Shape;705;p43"/>
          <p:cNvSpPr txBox="1">
            <a:spLocks noGrp="1"/>
          </p:cNvSpPr>
          <p:nvPr>
            <p:ph type="ctrTitle"/>
          </p:nvPr>
        </p:nvSpPr>
        <p:spPr>
          <a:xfrm>
            <a:off x="1143000" y="1847239"/>
            <a:ext cx="6858000" cy="1339571"/>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2"/>
              </a:buClr>
              <a:buSzPts val="4500"/>
              <a:buFont typeface="Gill Sans"/>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6" name="Google Shape;706;p43"/>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7" name="Google Shape;707;p43"/>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8" name="Google Shape;708;p43"/>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709" name="Google Shape;709;p43"/>
          <p:cNvSpPr/>
          <p:nvPr/>
        </p:nvSpPr>
        <p:spPr>
          <a:xfrm>
            <a:off x="0" y="3312414"/>
            <a:ext cx="9144000" cy="1831086"/>
          </a:xfrm>
          <a:prstGeom prst="rect">
            <a:avLst/>
          </a:prstGeom>
          <a:gradFill>
            <a:gsLst>
              <a:gs pos="0">
                <a:schemeClr val="accent2"/>
              </a:gs>
              <a:gs pos="34000">
                <a:srgbClr val="0F1722"/>
              </a:gs>
              <a:gs pos="69000">
                <a:srgbClr val="0F1722"/>
              </a:gs>
              <a:gs pos="100000">
                <a:schemeClr val="accent5"/>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10" name="Google Shape;710;p43"/>
          <p:cNvSpPr txBox="1">
            <a:spLocks noGrp="1"/>
          </p:cNvSpPr>
          <p:nvPr>
            <p:ph type="subTitle" idx="1"/>
          </p:nvPr>
        </p:nvSpPr>
        <p:spPr>
          <a:xfrm>
            <a:off x="1143000" y="3551022"/>
            <a:ext cx="6858000" cy="344848"/>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2100"/>
              <a:buNone/>
              <a:defRPr sz="2100" b="1">
                <a:latin typeface="Quattrocento Sans"/>
                <a:ea typeface="Quattrocento Sans"/>
                <a:cs typeface="Quattrocento Sans"/>
                <a:sym typeface="Quattrocento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711" name="Google Shape;711;p43"/>
          <p:cNvGrpSpPr/>
          <p:nvPr/>
        </p:nvGrpSpPr>
        <p:grpSpPr>
          <a:xfrm>
            <a:off x="2714449" y="1690497"/>
            <a:ext cx="3715103" cy="75438"/>
            <a:chOff x="3631692" y="2253996"/>
            <a:chExt cx="4953471" cy="100584"/>
          </a:xfrm>
        </p:grpSpPr>
        <p:sp>
          <p:nvSpPr>
            <p:cNvPr id="712" name="Google Shape;712;p43"/>
            <p:cNvSpPr/>
            <p:nvPr/>
          </p:nvSpPr>
          <p:spPr>
            <a:xfrm>
              <a:off x="3631692" y="2253996"/>
              <a:ext cx="100584"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713" name="Google Shape;713;p43"/>
            <p:cNvCxnSpPr/>
            <p:nvPr/>
          </p:nvCxnSpPr>
          <p:spPr>
            <a:xfrm>
              <a:off x="3681984" y="2307679"/>
              <a:ext cx="4828032" cy="0"/>
            </a:xfrm>
            <a:prstGeom prst="straightConnector1">
              <a:avLst/>
            </a:prstGeom>
            <a:noFill/>
            <a:ln w="12700" cap="flat" cmpd="sng">
              <a:solidFill>
                <a:srgbClr val="7F7F7F"/>
              </a:solidFill>
              <a:prstDash val="solid"/>
              <a:miter lim="800000"/>
              <a:headEnd type="none" w="sm" len="sm"/>
              <a:tailEnd type="none" w="sm" len="sm"/>
            </a:ln>
          </p:spPr>
        </p:cxnSp>
        <p:sp>
          <p:nvSpPr>
            <p:cNvPr id="714" name="Google Shape;714;p43"/>
            <p:cNvSpPr/>
            <p:nvPr/>
          </p:nvSpPr>
          <p:spPr>
            <a:xfrm>
              <a:off x="8484579" y="2253996"/>
              <a:ext cx="100584"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grpSp>
        <p:nvGrpSpPr>
          <p:cNvPr id="715" name="Google Shape;715;p43"/>
          <p:cNvGrpSpPr/>
          <p:nvPr/>
        </p:nvGrpSpPr>
        <p:grpSpPr>
          <a:xfrm>
            <a:off x="3489436" y="3979022"/>
            <a:ext cx="2165129" cy="75438"/>
            <a:chOff x="3631690" y="2253996"/>
            <a:chExt cx="5028467" cy="100584"/>
          </a:xfrm>
        </p:grpSpPr>
        <p:sp>
          <p:nvSpPr>
            <p:cNvPr id="716" name="Google Shape;716;p43"/>
            <p:cNvSpPr/>
            <p:nvPr/>
          </p:nvSpPr>
          <p:spPr>
            <a:xfrm>
              <a:off x="3631690" y="2253996"/>
              <a:ext cx="175203"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717" name="Google Shape;717;p43"/>
            <p:cNvCxnSpPr/>
            <p:nvPr/>
          </p:nvCxnSpPr>
          <p:spPr>
            <a:xfrm>
              <a:off x="3681984" y="2307679"/>
              <a:ext cx="4828032" cy="0"/>
            </a:xfrm>
            <a:prstGeom prst="straightConnector1">
              <a:avLst/>
            </a:prstGeom>
            <a:noFill/>
            <a:ln w="12700" cap="flat" cmpd="sng">
              <a:solidFill>
                <a:srgbClr val="7F7F7F"/>
              </a:solidFill>
              <a:prstDash val="solid"/>
              <a:miter lim="800000"/>
              <a:headEnd type="none" w="sm" len="sm"/>
              <a:tailEnd type="none" w="sm" len="sm"/>
            </a:ln>
          </p:spPr>
        </p:cxnSp>
        <p:sp>
          <p:nvSpPr>
            <p:cNvPr id="718" name="Google Shape;718;p43"/>
            <p:cNvSpPr/>
            <p:nvPr/>
          </p:nvSpPr>
          <p:spPr>
            <a:xfrm>
              <a:off x="8484578" y="2253996"/>
              <a:ext cx="175579"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19"/>
        <p:cNvGrpSpPr/>
        <p:nvPr/>
      </p:nvGrpSpPr>
      <p:grpSpPr>
        <a:xfrm>
          <a:off x="0" y="0"/>
          <a:ext cx="0" cy="0"/>
          <a:chOff x="0" y="0"/>
          <a:chExt cx="0" cy="0"/>
        </a:xfrm>
      </p:grpSpPr>
      <p:sp>
        <p:nvSpPr>
          <p:cNvPr id="720" name="Google Shape;720;p44"/>
          <p:cNvSpPr/>
          <p:nvPr/>
        </p:nvSpPr>
        <p:spPr>
          <a:xfrm>
            <a:off x="4562856" y="0"/>
            <a:ext cx="4581144" cy="5143500"/>
          </a:xfrm>
          <a:prstGeom prst="rect">
            <a:avLst/>
          </a:prstGeom>
          <a:gradFill>
            <a:gsLst>
              <a:gs pos="0">
                <a:schemeClr val="accent2"/>
              </a:gs>
              <a:gs pos="36000">
                <a:srgbClr val="0F1722"/>
              </a:gs>
              <a:gs pos="69000">
                <a:srgbClr val="0F1722"/>
              </a:gs>
              <a:gs pos="100000">
                <a:schemeClr val="accent5"/>
              </a:gs>
            </a:gsLst>
            <a:lin ang="189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21" name="Google Shape;721;p44"/>
          <p:cNvSpPr txBox="1">
            <a:spLocks noGrp="1"/>
          </p:cNvSpPr>
          <p:nvPr>
            <p:ph type="title"/>
          </p:nvPr>
        </p:nvSpPr>
        <p:spPr>
          <a:xfrm>
            <a:off x="5077326" y="1600199"/>
            <a:ext cx="3464218" cy="186934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2"/>
              </a:buClr>
              <a:buSzPts val="4500"/>
              <a:buFont typeface="Gill Sans"/>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2" name="Google Shape;722;p44"/>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3" name="Google Shape;723;p44"/>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4" name="Google Shape;724;p44"/>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grpSp>
        <p:nvGrpSpPr>
          <p:cNvPr id="725" name="Google Shape;725;p44"/>
          <p:cNvGrpSpPr/>
          <p:nvPr/>
        </p:nvGrpSpPr>
        <p:grpSpPr>
          <a:xfrm>
            <a:off x="5077326" y="1460559"/>
            <a:ext cx="1890111" cy="76830"/>
            <a:chOff x="3631690" y="2252140"/>
            <a:chExt cx="4389743" cy="102440"/>
          </a:xfrm>
        </p:grpSpPr>
        <p:sp>
          <p:nvSpPr>
            <p:cNvPr id="726" name="Google Shape;726;p44"/>
            <p:cNvSpPr/>
            <p:nvPr/>
          </p:nvSpPr>
          <p:spPr>
            <a:xfrm>
              <a:off x="3631690" y="2253996"/>
              <a:ext cx="175203"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727" name="Google Shape;727;p44"/>
            <p:cNvCxnSpPr/>
            <p:nvPr/>
          </p:nvCxnSpPr>
          <p:spPr>
            <a:xfrm>
              <a:off x="3681984" y="2307679"/>
              <a:ext cx="4201365" cy="0"/>
            </a:xfrm>
            <a:prstGeom prst="straightConnector1">
              <a:avLst/>
            </a:prstGeom>
            <a:noFill/>
            <a:ln w="12700" cap="flat" cmpd="sng">
              <a:solidFill>
                <a:srgbClr val="7F7F7F"/>
              </a:solidFill>
              <a:prstDash val="solid"/>
              <a:miter lim="800000"/>
              <a:headEnd type="none" w="sm" len="sm"/>
              <a:tailEnd type="none" w="sm" len="sm"/>
            </a:ln>
          </p:spPr>
        </p:cxnSp>
        <p:sp>
          <p:nvSpPr>
            <p:cNvPr id="728" name="Google Shape;728;p44"/>
            <p:cNvSpPr/>
            <p:nvPr/>
          </p:nvSpPr>
          <p:spPr>
            <a:xfrm>
              <a:off x="7845854" y="2252140"/>
              <a:ext cx="175579"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grpSp>
        <p:nvGrpSpPr>
          <p:cNvPr id="729" name="Google Shape;729;p44"/>
          <p:cNvGrpSpPr/>
          <p:nvPr/>
        </p:nvGrpSpPr>
        <p:grpSpPr>
          <a:xfrm>
            <a:off x="5077326" y="3490563"/>
            <a:ext cx="1890111" cy="75438"/>
            <a:chOff x="3631690" y="2253996"/>
            <a:chExt cx="4389742" cy="100584"/>
          </a:xfrm>
        </p:grpSpPr>
        <p:sp>
          <p:nvSpPr>
            <p:cNvPr id="730" name="Google Shape;730;p44"/>
            <p:cNvSpPr/>
            <p:nvPr/>
          </p:nvSpPr>
          <p:spPr>
            <a:xfrm>
              <a:off x="3631690" y="2253996"/>
              <a:ext cx="175203"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731" name="Google Shape;731;p44"/>
            <p:cNvCxnSpPr/>
            <p:nvPr/>
          </p:nvCxnSpPr>
          <p:spPr>
            <a:xfrm>
              <a:off x="3681984" y="2307679"/>
              <a:ext cx="4201364" cy="0"/>
            </a:xfrm>
            <a:prstGeom prst="straightConnector1">
              <a:avLst/>
            </a:prstGeom>
            <a:noFill/>
            <a:ln w="12700" cap="flat" cmpd="sng">
              <a:solidFill>
                <a:srgbClr val="7F7F7F"/>
              </a:solidFill>
              <a:prstDash val="solid"/>
              <a:miter lim="800000"/>
              <a:headEnd type="none" w="sm" len="sm"/>
              <a:tailEnd type="none" w="sm" len="sm"/>
            </a:ln>
          </p:spPr>
        </p:cxnSp>
        <p:sp>
          <p:nvSpPr>
            <p:cNvPr id="732" name="Google Shape;732;p44"/>
            <p:cNvSpPr/>
            <p:nvPr/>
          </p:nvSpPr>
          <p:spPr>
            <a:xfrm>
              <a:off x="7845853" y="2253996"/>
              <a:ext cx="175579" cy="100584"/>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733" name="Google Shape;733;p44"/>
          <p:cNvSpPr txBox="1">
            <a:spLocks noGrp="1"/>
          </p:cNvSpPr>
          <p:nvPr>
            <p:ph type="subTitle" idx="1"/>
          </p:nvPr>
        </p:nvSpPr>
        <p:spPr>
          <a:xfrm>
            <a:off x="5077325" y="3667083"/>
            <a:ext cx="3464218" cy="44297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2100"/>
              <a:buNone/>
              <a:defRPr sz="2100" b="1">
                <a:latin typeface="Quattrocento Sans"/>
                <a:ea typeface="Quattrocento Sans"/>
                <a:cs typeface="Quattrocento Sans"/>
                <a:sym typeface="Quattrocento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34"/>
        <p:cNvGrpSpPr/>
        <p:nvPr/>
      </p:nvGrpSpPr>
      <p:grpSpPr>
        <a:xfrm>
          <a:off x="0" y="0"/>
          <a:ext cx="0" cy="0"/>
          <a:chOff x="0" y="0"/>
          <a:chExt cx="0" cy="0"/>
        </a:xfrm>
      </p:grpSpPr>
      <p:sp>
        <p:nvSpPr>
          <p:cNvPr id="735" name="Google Shape;735;p45"/>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36" name="Google Shape;736;p45"/>
          <p:cNvSpPr txBox="1">
            <a:spLocks noGrp="1"/>
          </p:cNvSpPr>
          <p:nvPr>
            <p:ph type="title"/>
          </p:nvPr>
        </p:nvSpPr>
        <p:spPr>
          <a:xfrm>
            <a:off x="628650" y="273845"/>
            <a:ext cx="7886700" cy="489727"/>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7" name="Google Shape;737;p45"/>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8" name="Google Shape;738;p45"/>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9" name="Google Shape;739;p45"/>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740" name="Google Shape;740;p45"/>
          <p:cNvSpPr txBox="1">
            <a:spLocks noGrp="1"/>
          </p:cNvSpPr>
          <p:nvPr>
            <p:ph type="body" idx="1"/>
          </p:nvPr>
        </p:nvSpPr>
        <p:spPr>
          <a:xfrm>
            <a:off x="628650" y="890833"/>
            <a:ext cx="7886700" cy="340072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lt2"/>
              </a:buClr>
              <a:buSzPts val="2100"/>
              <a:buChar char="•"/>
              <a:defRPr>
                <a:solidFill>
                  <a:schemeClr val="lt2"/>
                </a:solidFill>
              </a:defRPr>
            </a:lvl1pPr>
            <a:lvl2pPr marL="914400" lvl="1" indent="-342900" algn="l">
              <a:lnSpc>
                <a:spcPct val="90000"/>
              </a:lnSpc>
              <a:spcBef>
                <a:spcPts val="400"/>
              </a:spcBef>
              <a:spcAft>
                <a:spcPts val="0"/>
              </a:spcAft>
              <a:buClr>
                <a:schemeClr val="lt2"/>
              </a:buClr>
              <a:buSzPts val="1800"/>
              <a:buChar char="•"/>
              <a:defRPr>
                <a:solidFill>
                  <a:schemeClr val="lt2"/>
                </a:solidFill>
              </a:defRPr>
            </a:lvl2pPr>
            <a:lvl3pPr marL="1371600" lvl="2" indent="-323850" algn="l">
              <a:lnSpc>
                <a:spcPct val="90000"/>
              </a:lnSpc>
              <a:spcBef>
                <a:spcPts val="400"/>
              </a:spcBef>
              <a:spcAft>
                <a:spcPts val="0"/>
              </a:spcAft>
              <a:buClr>
                <a:schemeClr val="lt2"/>
              </a:buClr>
              <a:buSzPts val="1500"/>
              <a:buChar char="•"/>
              <a:defRPr>
                <a:solidFill>
                  <a:schemeClr val="lt2"/>
                </a:solidFill>
              </a:defRPr>
            </a:lvl3pPr>
            <a:lvl4pPr marL="1828800" lvl="3" indent="-317500" algn="l">
              <a:lnSpc>
                <a:spcPct val="90000"/>
              </a:lnSpc>
              <a:spcBef>
                <a:spcPts val="400"/>
              </a:spcBef>
              <a:spcAft>
                <a:spcPts val="0"/>
              </a:spcAft>
              <a:buClr>
                <a:schemeClr val="lt2"/>
              </a:buClr>
              <a:buSzPts val="1400"/>
              <a:buChar char="•"/>
              <a:defRPr>
                <a:solidFill>
                  <a:schemeClr val="lt2"/>
                </a:solidFill>
              </a:defRPr>
            </a:lvl4pPr>
            <a:lvl5pPr marL="2286000" lvl="4" indent="-317500" algn="l">
              <a:lnSpc>
                <a:spcPct val="90000"/>
              </a:lnSpc>
              <a:spcBef>
                <a:spcPts val="400"/>
              </a:spcBef>
              <a:spcAft>
                <a:spcPts val="0"/>
              </a:spcAft>
              <a:buClr>
                <a:schemeClr val="lt2"/>
              </a:buClr>
              <a:buSzPts val="1400"/>
              <a:buChar char="•"/>
              <a:defRPr>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41"/>
        <p:cNvGrpSpPr/>
        <p:nvPr/>
      </p:nvGrpSpPr>
      <p:grpSpPr>
        <a:xfrm>
          <a:off x="0" y="0"/>
          <a:ext cx="0" cy="0"/>
          <a:chOff x="0" y="0"/>
          <a:chExt cx="0" cy="0"/>
        </a:xfrm>
      </p:grpSpPr>
      <p:sp>
        <p:nvSpPr>
          <p:cNvPr id="742" name="Google Shape;742;p46"/>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43" name="Google Shape;743;p46"/>
          <p:cNvSpPr txBox="1">
            <a:spLocks noGrp="1"/>
          </p:cNvSpPr>
          <p:nvPr>
            <p:ph type="title"/>
          </p:nvPr>
        </p:nvSpPr>
        <p:spPr>
          <a:xfrm>
            <a:off x="628650" y="273845"/>
            <a:ext cx="7886700" cy="489727"/>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4" name="Google Shape;744;p46"/>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5" name="Google Shape;745;p46"/>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6" name="Google Shape;746;p46"/>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747" name="Google Shape;747;p46"/>
          <p:cNvSpPr txBox="1">
            <a:spLocks noGrp="1"/>
          </p:cNvSpPr>
          <p:nvPr>
            <p:ph type="body" idx="1"/>
          </p:nvPr>
        </p:nvSpPr>
        <p:spPr>
          <a:xfrm>
            <a:off x="629841" y="942716"/>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48" name="Google Shape;748;p46"/>
          <p:cNvSpPr txBox="1">
            <a:spLocks noGrp="1"/>
          </p:cNvSpPr>
          <p:nvPr>
            <p:ph type="body" idx="2"/>
          </p:nvPr>
        </p:nvSpPr>
        <p:spPr>
          <a:xfrm>
            <a:off x="629841" y="1652561"/>
            <a:ext cx="3868340" cy="2548223"/>
          </a:xfrm>
          <a:prstGeom prst="rect">
            <a:avLst/>
          </a:prstGeom>
          <a:noFill/>
          <a:ln>
            <a:noFill/>
          </a:ln>
        </p:spPr>
        <p:txBody>
          <a:bodyPr spcFirstLastPara="1" wrap="square" lIns="68575" tIns="34275" rIns="68575" bIns="34275" anchor="t" anchorCtr="0">
            <a:normAutofit/>
          </a:bodyPr>
          <a:lstStyle>
            <a:lvl1pPr marL="457200" lvl="0" indent="-323850" algn="l">
              <a:lnSpc>
                <a:spcPct val="90000"/>
              </a:lnSpc>
              <a:spcBef>
                <a:spcPts val="800"/>
              </a:spcBef>
              <a:spcAft>
                <a:spcPts val="0"/>
              </a:spcAft>
              <a:buClr>
                <a:schemeClr val="lt2"/>
              </a:buClr>
              <a:buSzPts val="1500"/>
              <a:buChar char="•"/>
              <a:defRPr sz="1500">
                <a:solidFill>
                  <a:schemeClr val="lt2"/>
                </a:solidFill>
              </a:defRPr>
            </a:lvl1pPr>
            <a:lvl2pPr marL="914400" lvl="1" indent="-317500" algn="l">
              <a:lnSpc>
                <a:spcPct val="90000"/>
              </a:lnSpc>
              <a:spcBef>
                <a:spcPts val="400"/>
              </a:spcBef>
              <a:spcAft>
                <a:spcPts val="0"/>
              </a:spcAft>
              <a:buClr>
                <a:schemeClr val="lt2"/>
              </a:buClr>
              <a:buSzPts val="1400"/>
              <a:buChar char="•"/>
              <a:defRPr sz="1400">
                <a:solidFill>
                  <a:schemeClr val="lt2"/>
                </a:solidFill>
              </a:defRPr>
            </a:lvl2pPr>
            <a:lvl3pPr marL="1371600" lvl="2" indent="-304800" algn="l">
              <a:lnSpc>
                <a:spcPct val="90000"/>
              </a:lnSpc>
              <a:spcBef>
                <a:spcPts val="400"/>
              </a:spcBef>
              <a:spcAft>
                <a:spcPts val="0"/>
              </a:spcAft>
              <a:buClr>
                <a:schemeClr val="lt2"/>
              </a:buClr>
              <a:buSzPts val="1200"/>
              <a:buChar char="•"/>
              <a:defRPr sz="1200">
                <a:solidFill>
                  <a:schemeClr val="lt2"/>
                </a:solidFill>
              </a:defRPr>
            </a:lvl3pPr>
            <a:lvl4pPr marL="1828800" lvl="3" indent="-298450" algn="l">
              <a:lnSpc>
                <a:spcPct val="90000"/>
              </a:lnSpc>
              <a:spcBef>
                <a:spcPts val="400"/>
              </a:spcBef>
              <a:spcAft>
                <a:spcPts val="0"/>
              </a:spcAft>
              <a:buClr>
                <a:schemeClr val="lt2"/>
              </a:buClr>
              <a:buSzPts val="1100"/>
              <a:buChar char="•"/>
              <a:defRPr sz="1100">
                <a:solidFill>
                  <a:schemeClr val="lt2"/>
                </a:solidFill>
              </a:defRPr>
            </a:lvl4pPr>
            <a:lvl5pPr marL="2286000" lvl="4" indent="-298450" algn="l">
              <a:lnSpc>
                <a:spcPct val="90000"/>
              </a:lnSpc>
              <a:spcBef>
                <a:spcPts val="400"/>
              </a:spcBef>
              <a:spcAft>
                <a:spcPts val="0"/>
              </a:spcAft>
              <a:buClr>
                <a:schemeClr val="lt2"/>
              </a:buClr>
              <a:buSzPts val="1100"/>
              <a:buChar char="•"/>
              <a:defRPr sz="11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49" name="Google Shape;749;p46"/>
          <p:cNvSpPr txBox="1">
            <a:spLocks noGrp="1"/>
          </p:cNvSpPr>
          <p:nvPr>
            <p:ph type="body" idx="3"/>
          </p:nvPr>
        </p:nvSpPr>
        <p:spPr>
          <a:xfrm>
            <a:off x="4629150" y="942716"/>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atin typeface="Gill Sans"/>
                <a:ea typeface="Gill Sans"/>
                <a:cs typeface="Gill Sans"/>
                <a:sym typeface="Gill Sans"/>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50" name="Google Shape;750;p46"/>
          <p:cNvSpPr txBox="1">
            <a:spLocks noGrp="1"/>
          </p:cNvSpPr>
          <p:nvPr>
            <p:ph type="body" idx="4"/>
          </p:nvPr>
        </p:nvSpPr>
        <p:spPr>
          <a:xfrm>
            <a:off x="4629150" y="1652561"/>
            <a:ext cx="3887391" cy="2548223"/>
          </a:xfrm>
          <a:prstGeom prst="rect">
            <a:avLst/>
          </a:prstGeom>
          <a:noFill/>
          <a:ln>
            <a:noFill/>
          </a:ln>
        </p:spPr>
        <p:txBody>
          <a:bodyPr spcFirstLastPara="1" wrap="square" lIns="68575" tIns="34275" rIns="68575" bIns="34275" anchor="t" anchorCtr="0">
            <a:normAutofit/>
          </a:bodyPr>
          <a:lstStyle>
            <a:lvl1pPr marL="457200" lvl="0" indent="-323850" algn="l">
              <a:lnSpc>
                <a:spcPct val="90000"/>
              </a:lnSpc>
              <a:spcBef>
                <a:spcPts val="800"/>
              </a:spcBef>
              <a:spcAft>
                <a:spcPts val="0"/>
              </a:spcAft>
              <a:buClr>
                <a:schemeClr val="lt2"/>
              </a:buClr>
              <a:buSzPts val="1500"/>
              <a:buChar char="•"/>
              <a:defRPr sz="1500">
                <a:solidFill>
                  <a:schemeClr val="lt2"/>
                </a:solidFill>
              </a:defRPr>
            </a:lvl1pPr>
            <a:lvl2pPr marL="914400" lvl="1" indent="-317500" algn="l">
              <a:lnSpc>
                <a:spcPct val="90000"/>
              </a:lnSpc>
              <a:spcBef>
                <a:spcPts val="400"/>
              </a:spcBef>
              <a:spcAft>
                <a:spcPts val="0"/>
              </a:spcAft>
              <a:buClr>
                <a:schemeClr val="lt2"/>
              </a:buClr>
              <a:buSzPts val="1400"/>
              <a:buChar char="•"/>
              <a:defRPr sz="1400">
                <a:solidFill>
                  <a:schemeClr val="lt2"/>
                </a:solidFill>
              </a:defRPr>
            </a:lvl2pPr>
            <a:lvl3pPr marL="1371600" lvl="2" indent="-304800" algn="l">
              <a:lnSpc>
                <a:spcPct val="90000"/>
              </a:lnSpc>
              <a:spcBef>
                <a:spcPts val="400"/>
              </a:spcBef>
              <a:spcAft>
                <a:spcPts val="0"/>
              </a:spcAft>
              <a:buClr>
                <a:schemeClr val="lt2"/>
              </a:buClr>
              <a:buSzPts val="1200"/>
              <a:buChar char="•"/>
              <a:defRPr sz="1200">
                <a:solidFill>
                  <a:schemeClr val="lt2"/>
                </a:solidFill>
              </a:defRPr>
            </a:lvl3pPr>
            <a:lvl4pPr marL="1828800" lvl="3" indent="-298450" algn="l">
              <a:lnSpc>
                <a:spcPct val="90000"/>
              </a:lnSpc>
              <a:spcBef>
                <a:spcPts val="400"/>
              </a:spcBef>
              <a:spcAft>
                <a:spcPts val="0"/>
              </a:spcAft>
              <a:buClr>
                <a:schemeClr val="lt2"/>
              </a:buClr>
              <a:buSzPts val="1100"/>
              <a:buChar char="•"/>
              <a:defRPr sz="1100">
                <a:solidFill>
                  <a:schemeClr val="lt2"/>
                </a:solidFill>
              </a:defRPr>
            </a:lvl4pPr>
            <a:lvl5pPr marL="2286000" lvl="4" indent="-298450" algn="l">
              <a:lnSpc>
                <a:spcPct val="90000"/>
              </a:lnSpc>
              <a:spcBef>
                <a:spcPts val="400"/>
              </a:spcBef>
              <a:spcAft>
                <a:spcPts val="0"/>
              </a:spcAft>
              <a:buClr>
                <a:schemeClr val="lt2"/>
              </a:buClr>
              <a:buSzPts val="1100"/>
              <a:buChar char="•"/>
              <a:defRPr sz="11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51"/>
        <p:cNvGrpSpPr/>
        <p:nvPr/>
      </p:nvGrpSpPr>
      <p:grpSpPr>
        <a:xfrm>
          <a:off x="0" y="0"/>
          <a:ext cx="0" cy="0"/>
          <a:chOff x="0" y="0"/>
          <a:chExt cx="0" cy="0"/>
        </a:xfrm>
      </p:grpSpPr>
      <p:sp>
        <p:nvSpPr>
          <p:cNvPr id="752" name="Google Shape;752;p47"/>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53" name="Google Shape;753;p47"/>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4" name="Google Shape;754;p47"/>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5" name="Google Shape;755;p47"/>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756" name="Google Shape;756;p47"/>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2"/>
              </a:buClr>
              <a:buSzPts val="2400"/>
              <a:buFont typeface="Gill Sans"/>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7" name="Google Shape;757;p47"/>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758" name="Google Shape;758;p47"/>
          <p:cNvSpPr txBox="1">
            <a:spLocks noGrp="1"/>
          </p:cNvSpPr>
          <p:nvPr>
            <p:ph type="body" idx="2"/>
          </p:nvPr>
        </p:nvSpPr>
        <p:spPr>
          <a:xfrm>
            <a:off x="3887391" y="342901"/>
            <a:ext cx="4629150" cy="4052888"/>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chemeClr val="lt2"/>
              </a:buClr>
              <a:buSzPts val="1800"/>
              <a:buChar char="•"/>
              <a:defRPr sz="1800">
                <a:solidFill>
                  <a:schemeClr val="lt2"/>
                </a:solidFill>
              </a:defRPr>
            </a:lvl1pPr>
            <a:lvl2pPr marL="914400" lvl="1" indent="-323850" algn="l">
              <a:lnSpc>
                <a:spcPct val="90000"/>
              </a:lnSpc>
              <a:spcBef>
                <a:spcPts val="400"/>
              </a:spcBef>
              <a:spcAft>
                <a:spcPts val="0"/>
              </a:spcAft>
              <a:buClr>
                <a:schemeClr val="lt2"/>
              </a:buClr>
              <a:buSzPts val="1500"/>
              <a:buChar char="•"/>
              <a:defRPr sz="1500">
                <a:solidFill>
                  <a:schemeClr val="lt2"/>
                </a:solidFill>
              </a:defRPr>
            </a:lvl2pPr>
            <a:lvl3pPr marL="1371600" lvl="2" indent="-317500" algn="l">
              <a:lnSpc>
                <a:spcPct val="90000"/>
              </a:lnSpc>
              <a:spcBef>
                <a:spcPts val="400"/>
              </a:spcBef>
              <a:spcAft>
                <a:spcPts val="0"/>
              </a:spcAft>
              <a:buClr>
                <a:schemeClr val="lt2"/>
              </a:buClr>
              <a:buSzPts val="1400"/>
              <a:buChar char="•"/>
              <a:defRPr sz="1400">
                <a:solidFill>
                  <a:schemeClr val="lt2"/>
                </a:solidFill>
              </a:defRPr>
            </a:lvl3pPr>
            <a:lvl4pPr marL="1828800" lvl="3" indent="-304800" algn="l">
              <a:lnSpc>
                <a:spcPct val="90000"/>
              </a:lnSpc>
              <a:spcBef>
                <a:spcPts val="400"/>
              </a:spcBef>
              <a:spcAft>
                <a:spcPts val="0"/>
              </a:spcAft>
              <a:buClr>
                <a:schemeClr val="lt2"/>
              </a:buClr>
              <a:buSzPts val="1200"/>
              <a:buChar char="•"/>
              <a:defRPr sz="1200">
                <a:solidFill>
                  <a:schemeClr val="lt2"/>
                </a:solidFill>
              </a:defRPr>
            </a:lvl4pPr>
            <a:lvl5pPr marL="2286000" lvl="4" indent="-304800" algn="l">
              <a:lnSpc>
                <a:spcPct val="90000"/>
              </a:lnSpc>
              <a:spcBef>
                <a:spcPts val="400"/>
              </a:spcBef>
              <a:spcAft>
                <a:spcPts val="0"/>
              </a:spcAft>
              <a:buClr>
                <a:schemeClr val="lt2"/>
              </a:buClr>
              <a:buSzPts val="1200"/>
              <a:buChar char="•"/>
              <a:defRPr sz="1200">
                <a:solidFill>
                  <a:schemeClr val="lt2"/>
                </a:solidFill>
              </a:defRPr>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759"/>
        <p:cNvGrpSpPr/>
        <p:nvPr/>
      </p:nvGrpSpPr>
      <p:grpSpPr>
        <a:xfrm>
          <a:off x="0" y="0"/>
          <a:ext cx="0" cy="0"/>
          <a:chOff x="0" y="0"/>
          <a:chExt cx="0" cy="0"/>
        </a:xfrm>
      </p:grpSpPr>
      <p:sp>
        <p:nvSpPr>
          <p:cNvPr id="760" name="Google Shape;760;p48"/>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61" name="Google Shape;761;p48"/>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2" name="Google Shape;762;p48"/>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3" name="Google Shape;763;p48"/>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764" name="Google Shape;764;p48"/>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2"/>
              </a:buClr>
              <a:buSzPts val="2400"/>
              <a:buFont typeface="Gill Sans"/>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5" name="Google Shape;765;p48"/>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766" name="Google Shape;766;p48"/>
          <p:cNvSpPr>
            <a:spLocks noGrp="1"/>
          </p:cNvSpPr>
          <p:nvPr>
            <p:ph type="pic" idx="2"/>
          </p:nvPr>
        </p:nvSpPr>
        <p:spPr>
          <a:xfrm>
            <a:off x="3887391" y="342901"/>
            <a:ext cx="4629150" cy="4052888"/>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767"/>
        <p:cNvGrpSpPr/>
        <p:nvPr/>
      </p:nvGrpSpPr>
      <p:grpSpPr>
        <a:xfrm>
          <a:off x="0" y="0"/>
          <a:ext cx="0" cy="0"/>
          <a:chOff x="0" y="0"/>
          <a:chExt cx="0" cy="0"/>
        </a:xfrm>
      </p:grpSpPr>
      <p:sp>
        <p:nvSpPr>
          <p:cNvPr id="768" name="Google Shape;768;p49"/>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69" name="Google Shape;769;p49"/>
          <p:cNvSpPr txBox="1">
            <a:spLocks noGrp="1"/>
          </p:cNvSpPr>
          <p:nvPr>
            <p:ph type="title"/>
          </p:nvPr>
        </p:nvSpPr>
        <p:spPr>
          <a:xfrm>
            <a:off x="628650" y="273845"/>
            <a:ext cx="7886700" cy="489727"/>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0" name="Google Shape;770;p49"/>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1" name="Google Shape;771;p49"/>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2" name="Google Shape;772;p49"/>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3"/>
        <p:cNvGrpSpPr/>
        <p:nvPr/>
      </p:nvGrpSpPr>
      <p:grpSpPr>
        <a:xfrm>
          <a:off x="0" y="0"/>
          <a:ext cx="0" cy="0"/>
          <a:chOff x="0" y="0"/>
          <a:chExt cx="0" cy="0"/>
        </a:xfrm>
      </p:grpSpPr>
      <p:sp>
        <p:nvSpPr>
          <p:cNvPr id="774" name="Google Shape;774;p50"/>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75" name="Google Shape;775;p50"/>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6" name="Google Shape;776;p50"/>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7" name="Google Shape;777;p50"/>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2"/>
              </a:buClr>
              <a:buSzPts val="2700"/>
              <a:buFont typeface="Gill Sans"/>
              <a:buNone/>
              <a:defRPr sz="2700" b="1" i="0" u="none" strike="noStrike" cap="none">
                <a:solidFill>
                  <a:schemeClr val="l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1" name="Google Shape;61;p13"/>
          <p:cNvSpPr txBox="1">
            <a:spLocks noGrp="1"/>
          </p:cNvSpPr>
          <p:nvPr>
            <p:ph type="dt" idx="10"/>
          </p:nvPr>
        </p:nvSpPr>
        <p:spPr>
          <a:xfrm>
            <a:off x="7512627" y="4409040"/>
            <a:ext cx="1002723" cy="224100"/>
          </a:xfrm>
          <a:prstGeom prst="rect">
            <a:avLst/>
          </a:prstGeom>
          <a:noFill/>
          <a:ln>
            <a:noFill/>
          </a:ln>
        </p:spPr>
        <p:txBody>
          <a:bodyPr spcFirstLastPara="1" wrap="square" lIns="0" tIns="0" rIns="0" bIns="0" anchor="ctr" anchorCtr="0">
            <a:noAutofit/>
          </a:bodyPr>
          <a:lstStyle>
            <a:lvl1pPr marR="0" lvl="0" algn="r" rtl="0">
              <a:lnSpc>
                <a:spcPct val="100000"/>
              </a:lnSpc>
              <a:spcBef>
                <a:spcPts val="0"/>
              </a:spcBef>
              <a:spcAft>
                <a:spcPts val="0"/>
              </a:spcAft>
              <a:buClr>
                <a:srgbClr val="000000"/>
              </a:buClr>
              <a:buSzPts val="1100"/>
              <a:buFont typeface="Arial"/>
              <a:buNone/>
              <a:defRPr sz="800" b="0" i="0" u="none" strike="noStrike" cap="none">
                <a:solidFill>
                  <a:srgbClr val="7F7F7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2" name="Google Shape;62;p13"/>
          <p:cNvSpPr txBox="1">
            <a:spLocks noGrp="1"/>
          </p:cNvSpPr>
          <p:nvPr>
            <p:ph type="ftr" idx="11"/>
          </p:nvPr>
        </p:nvSpPr>
        <p:spPr>
          <a:xfrm>
            <a:off x="877470" y="4409040"/>
            <a:ext cx="2186800" cy="2241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7F7F7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3" name="Google Shape;63;p13"/>
          <p:cNvSpPr txBox="1">
            <a:spLocks noGrp="1"/>
          </p:cNvSpPr>
          <p:nvPr>
            <p:ph type="sldNum" idx="12"/>
          </p:nvPr>
        </p:nvSpPr>
        <p:spPr>
          <a:xfrm>
            <a:off x="583982" y="4409742"/>
            <a:ext cx="265869" cy="22298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2"/>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
              <a:t>‹#›</a:t>
            </a:fld>
            <a:endParaRPr/>
          </a:p>
        </p:txBody>
      </p:sp>
      <p:sp>
        <p:nvSpPr>
          <p:cNvPr id="64" name="Google Shape;64;p13"/>
          <p:cNvSpPr/>
          <p:nvPr/>
        </p:nvSpPr>
        <p:spPr>
          <a:xfrm>
            <a:off x="606983" y="4409742"/>
            <a:ext cx="212598" cy="212598"/>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65" name="Google Shape;65;p13"/>
          <p:cNvCxnSpPr/>
          <p:nvPr/>
        </p:nvCxnSpPr>
        <p:spPr>
          <a:xfrm>
            <a:off x="8685000" y="4515690"/>
            <a:ext cx="459000" cy="0"/>
          </a:xfrm>
          <a:prstGeom prst="straightConnector1">
            <a:avLst/>
          </a:prstGeom>
          <a:noFill/>
          <a:ln w="9525" cap="flat" cmpd="sng">
            <a:solidFill>
              <a:srgbClr val="7F7F7F"/>
            </a:solidFill>
            <a:prstDash val="solid"/>
            <a:miter lim="800000"/>
            <a:headEnd type="none" w="sm" len="sm"/>
            <a:tailEnd type="none" w="sm" len="sm"/>
          </a:ln>
        </p:spPr>
      </p:cxnSp>
      <p:sp>
        <p:nvSpPr>
          <p:cNvPr id="66" name="Google Shape;66;p13"/>
          <p:cNvSpPr/>
          <p:nvPr/>
        </p:nvSpPr>
        <p:spPr>
          <a:xfrm>
            <a:off x="8599922" y="4474542"/>
            <a:ext cx="82296" cy="82296"/>
          </a:xfrm>
          <a:prstGeom prst="ellipse">
            <a:avLst/>
          </a:prstGeom>
          <a:noFill/>
          <a:ln w="9525"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cxnSp>
        <p:nvCxnSpPr>
          <p:cNvPr id="67" name="Google Shape;67;p13"/>
          <p:cNvCxnSpPr/>
          <p:nvPr/>
        </p:nvCxnSpPr>
        <p:spPr>
          <a:xfrm rot="10800000" flipH="1">
            <a:off x="0" y="4515690"/>
            <a:ext cx="602456" cy="351"/>
          </a:xfrm>
          <a:prstGeom prst="straightConnector1">
            <a:avLst/>
          </a:prstGeom>
          <a:noFill/>
          <a:ln w="9525" cap="flat" cmpd="sng">
            <a:solidFill>
              <a:srgbClr val="7F7F7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95">
          <p15:clr>
            <a:srgbClr val="F26B43"/>
          </p15:clr>
        </p15:guide>
        <p15:guide id="2" pos="5381">
          <p15:clr>
            <a:srgbClr val="F26B43"/>
          </p15:clr>
        </p15:guide>
        <p15:guide id="3" pos="379">
          <p15:clr>
            <a:srgbClr val="F26B43"/>
          </p15:clr>
        </p15:guide>
        <p15:guide id="4" orient="horz" pos="2845">
          <p15:clr>
            <a:srgbClr val="F26B43"/>
          </p15:clr>
        </p15:guide>
        <p15:guide id="5" pos="2880">
          <p15:clr>
            <a:srgbClr val="F26B43"/>
          </p15:clr>
        </p15:guide>
        <p15:guide id="6" orient="horz" pos="1620">
          <p15:clr>
            <a:srgbClr val="F26B43"/>
          </p15:clr>
        </p15:guide>
        <p15:guide id="7" pos="2489">
          <p15:clr>
            <a:srgbClr val="F26B43"/>
          </p15:clr>
        </p15:guide>
        <p15:guide id="8" pos="327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pic>
        <p:nvPicPr>
          <p:cNvPr id="782" name="Google Shape;782;p51"/>
          <p:cNvPicPr preferRelativeResize="0"/>
          <p:nvPr/>
        </p:nvPicPr>
        <p:blipFill>
          <a:blip r:embed="rId3">
            <a:alphaModFix/>
          </a:blip>
          <a:stretch>
            <a:fillRect/>
          </a:stretch>
        </p:blipFill>
        <p:spPr>
          <a:xfrm>
            <a:off x="0" y="0"/>
            <a:ext cx="9144003" cy="5143501"/>
          </a:xfrm>
          <a:prstGeom prst="rect">
            <a:avLst/>
          </a:prstGeom>
          <a:noFill/>
          <a:ln>
            <a:noFill/>
          </a:ln>
        </p:spPr>
      </p:pic>
      <p:sp>
        <p:nvSpPr>
          <p:cNvPr id="783" name="Google Shape;783;p51"/>
          <p:cNvSpPr txBox="1">
            <a:spLocks noGrp="1"/>
          </p:cNvSpPr>
          <p:nvPr>
            <p:ph type="ctrTitle"/>
          </p:nvPr>
        </p:nvSpPr>
        <p:spPr>
          <a:xfrm>
            <a:off x="1142994" y="1387421"/>
            <a:ext cx="6858000" cy="13395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2"/>
              </a:buClr>
              <a:buSzPts val="4500"/>
              <a:buFont typeface="Gill Sans"/>
              <a:buNone/>
            </a:pPr>
            <a:r>
              <a:rPr lang="en"/>
              <a:t>Flight Analysis</a:t>
            </a:r>
            <a:endParaRPr/>
          </a:p>
        </p:txBody>
      </p:sp>
      <p:sp>
        <p:nvSpPr>
          <p:cNvPr id="784" name="Google Shape;784;p51"/>
          <p:cNvSpPr txBox="1">
            <a:spLocks noGrp="1"/>
          </p:cNvSpPr>
          <p:nvPr>
            <p:ph type="subTitle" idx="1"/>
          </p:nvPr>
        </p:nvSpPr>
        <p:spPr>
          <a:xfrm>
            <a:off x="859688" y="2971456"/>
            <a:ext cx="7200600" cy="12726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1"/>
              </a:buClr>
              <a:buSzPts val="2800"/>
              <a:buFont typeface="Arial"/>
              <a:buNone/>
            </a:pPr>
            <a:r>
              <a:rPr lang="en">
                <a:solidFill>
                  <a:schemeClr val="lt2"/>
                </a:solidFill>
              </a:rPr>
              <a:t>Yang Liu, Junrui Wan, </a:t>
            </a:r>
            <a:endParaRPr>
              <a:solidFill>
                <a:schemeClr val="lt2"/>
              </a:solidFill>
            </a:endParaRPr>
          </a:p>
          <a:p>
            <a:pPr marL="0" lvl="0" indent="0" algn="ctr" rtl="0">
              <a:spcBef>
                <a:spcPts val="0"/>
              </a:spcBef>
              <a:spcAft>
                <a:spcPts val="0"/>
              </a:spcAft>
              <a:buClr>
                <a:schemeClr val="dk1"/>
              </a:buClr>
              <a:buSzPts val="2800"/>
              <a:buFont typeface="Arial"/>
              <a:buNone/>
            </a:pPr>
            <a:r>
              <a:rPr lang="en">
                <a:solidFill>
                  <a:schemeClr val="lt2"/>
                </a:solidFill>
              </a:rPr>
              <a:t>Linghao Yang, Curtis Zhuang</a:t>
            </a:r>
            <a:endParaRPr>
              <a:solidFill>
                <a:schemeClr val="lt2"/>
              </a:solidFill>
            </a:endParaRPr>
          </a:p>
          <a:p>
            <a:pPr marL="0" lvl="0" indent="0" algn="ctr" rtl="0">
              <a:spcBef>
                <a:spcPts val="0"/>
              </a:spcBef>
              <a:spcAft>
                <a:spcPts val="0"/>
              </a:spcAft>
              <a:buClr>
                <a:schemeClr val="dk1"/>
              </a:buClr>
              <a:buSzPts val="2800"/>
              <a:buFont typeface="Arial"/>
              <a:buNone/>
            </a:pPr>
            <a:r>
              <a:rPr lang="en">
                <a:solidFill>
                  <a:schemeClr val="lt2"/>
                </a:solidFill>
              </a:rPr>
              <a:t>Dec. 11th, 2021</a:t>
            </a:r>
            <a:endParaRPr>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62"/>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EDA - Cancel Analysis - Time</a:t>
            </a:r>
            <a:endParaRPr/>
          </a:p>
        </p:txBody>
      </p:sp>
      <p:sp>
        <p:nvSpPr>
          <p:cNvPr id="866" name="Google Shape;866;p62"/>
          <p:cNvSpPr txBox="1">
            <a:spLocks noGrp="1"/>
          </p:cNvSpPr>
          <p:nvPr>
            <p:ph type="body" idx="1"/>
          </p:nvPr>
        </p:nvSpPr>
        <p:spPr>
          <a:xfrm>
            <a:off x="628684" y="867900"/>
            <a:ext cx="8272200" cy="3407700"/>
          </a:xfrm>
          <a:prstGeom prst="rect">
            <a:avLst/>
          </a:prstGeom>
        </p:spPr>
        <p:txBody>
          <a:bodyPr spcFirstLastPara="1" wrap="square" lIns="68575" tIns="34275" rIns="68575" bIns="34275" anchor="t" anchorCtr="0">
            <a:normAutofit/>
          </a:bodyPr>
          <a:lstStyle/>
          <a:p>
            <a:pPr marL="0" lvl="0" indent="0" algn="l" rtl="0">
              <a:lnSpc>
                <a:spcPct val="115000"/>
              </a:lnSpc>
              <a:spcBef>
                <a:spcPts val="800"/>
              </a:spcBef>
              <a:spcAft>
                <a:spcPts val="0"/>
              </a:spcAft>
              <a:buNone/>
            </a:pPr>
            <a:r>
              <a:rPr lang="en"/>
              <a:t>Most cancelled flights by Time:</a:t>
            </a:r>
            <a:endParaRPr/>
          </a:p>
          <a:p>
            <a:pPr marL="457200" lvl="0" indent="-323850" algn="l" rtl="0">
              <a:lnSpc>
                <a:spcPct val="115000"/>
              </a:lnSpc>
              <a:spcBef>
                <a:spcPts val="800"/>
              </a:spcBef>
              <a:spcAft>
                <a:spcPts val="0"/>
              </a:spcAft>
              <a:buSzPts val="1500"/>
              <a:buChar char="•"/>
            </a:pPr>
            <a:r>
              <a:rPr lang="en"/>
              <a:t>Winter times sees more flight cancellations followed by summer</a:t>
            </a:r>
            <a:endParaRPr/>
          </a:p>
          <a:p>
            <a:pPr marL="457200" lvl="0" indent="-323850" algn="l" rtl="0">
              <a:lnSpc>
                <a:spcPct val="115000"/>
              </a:lnSpc>
              <a:spcBef>
                <a:spcPts val="0"/>
              </a:spcBef>
              <a:spcAft>
                <a:spcPts val="0"/>
              </a:spcAft>
              <a:buSzPts val="1500"/>
              <a:buChar char="•"/>
            </a:pPr>
            <a:r>
              <a:rPr lang="en"/>
              <a:t>Week days sees more flight cancellations than weekends</a:t>
            </a:r>
            <a:endParaRPr/>
          </a:p>
          <a:p>
            <a:pPr marL="0" lvl="0" indent="0" algn="l" rtl="0">
              <a:lnSpc>
                <a:spcPct val="115000"/>
              </a:lnSpc>
              <a:spcBef>
                <a:spcPts val="800"/>
              </a:spcBef>
              <a:spcAft>
                <a:spcPts val="0"/>
              </a:spcAft>
              <a:buNone/>
            </a:pPr>
            <a:endParaRPr/>
          </a:p>
        </p:txBody>
      </p:sp>
      <p:pic>
        <p:nvPicPr>
          <p:cNvPr id="867" name="Google Shape;867;p62"/>
          <p:cNvPicPr preferRelativeResize="0"/>
          <p:nvPr/>
        </p:nvPicPr>
        <p:blipFill>
          <a:blip r:embed="rId3">
            <a:alphaModFix/>
          </a:blip>
          <a:stretch>
            <a:fillRect/>
          </a:stretch>
        </p:blipFill>
        <p:spPr>
          <a:xfrm>
            <a:off x="455625" y="2038725"/>
            <a:ext cx="3877824" cy="2537751"/>
          </a:xfrm>
          <a:prstGeom prst="rect">
            <a:avLst/>
          </a:prstGeom>
          <a:noFill/>
          <a:ln>
            <a:noFill/>
          </a:ln>
        </p:spPr>
      </p:pic>
      <p:pic>
        <p:nvPicPr>
          <p:cNvPr id="868" name="Google Shape;868;p62"/>
          <p:cNvPicPr preferRelativeResize="0"/>
          <p:nvPr/>
        </p:nvPicPr>
        <p:blipFill>
          <a:blip r:embed="rId4">
            <a:alphaModFix/>
          </a:blip>
          <a:stretch>
            <a:fillRect/>
          </a:stretch>
        </p:blipFill>
        <p:spPr>
          <a:xfrm>
            <a:off x="4796425" y="2032338"/>
            <a:ext cx="3877826" cy="25505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63"/>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EDA - Cancel Analysis - Airport</a:t>
            </a:r>
            <a:endParaRPr/>
          </a:p>
        </p:txBody>
      </p:sp>
      <p:sp>
        <p:nvSpPr>
          <p:cNvPr id="874" name="Google Shape;874;p63"/>
          <p:cNvSpPr txBox="1">
            <a:spLocks noGrp="1"/>
          </p:cNvSpPr>
          <p:nvPr>
            <p:ph type="body" idx="1"/>
          </p:nvPr>
        </p:nvSpPr>
        <p:spPr>
          <a:xfrm>
            <a:off x="628650" y="869625"/>
            <a:ext cx="8161800" cy="3407700"/>
          </a:xfrm>
          <a:prstGeom prst="rect">
            <a:avLst/>
          </a:prstGeom>
        </p:spPr>
        <p:txBody>
          <a:bodyPr spcFirstLastPara="1" wrap="square" lIns="68575" tIns="34275" rIns="68575" bIns="34275" anchor="t" anchorCtr="0">
            <a:normAutofit/>
          </a:bodyPr>
          <a:lstStyle/>
          <a:p>
            <a:pPr marL="0" lvl="0" indent="0" algn="l" rtl="0">
              <a:lnSpc>
                <a:spcPct val="115000"/>
              </a:lnSpc>
              <a:spcBef>
                <a:spcPts val="800"/>
              </a:spcBef>
              <a:spcAft>
                <a:spcPts val="0"/>
              </a:spcAft>
              <a:buClr>
                <a:schemeClr val="lt1"/>
              </a:buClr>
              <a:buSzPts val="1100"/>
              <a:buFont typeface="Arial"/>
              <a:buNone/>
            </a:pPr>
            <a:r>
              <a:rPr lang="en"/>
              <a:t>Most cancelled flights by Airport:</a:t>
            </a:r>
            <a:endParaRPr/>
          </a:p>
          <a:p>
            <a:pPr marL="457200" lvl="0" indent="-323850" algn="l" rtl="0">
              <a:lnSpc>
                <a:spcPct val="115000"/>
              </a:lnSpc>
              <a:spcBef>
                <a:spcPts val="800"/>
              </a:spcBef>
              <a:spcAft>
                <a:spcPts val="0"/>
              </a:spcAft>
              <a:buSzPts val="1500"/>
              <a:buChar char="•"/>
            </a:pPr>
            <a:r>
              <a:rPr lang="en"/>
              <a:t>LAX to SFO is most cancelled route both direction followed by MSP to ORD</a:t>
            </a:r>
            <a:endParaRPr/>
          </a:p>
          <a:p>
            <a:pPr marL="457200" lvl="0" indent="-323850" algn="l" rtl="0">
              <a:lnSpc>
                <a:spcPct val="115000"/>
              </a:lnSpc>
              <a:spcBef>
                <a:spcPts val="0"/>
              </a:spcBef>
              <a:spcAft>
                <a:spcPts val="0"/>
              </a:spcAft>
              <a:buSzPts val="1500"/>
              <a:buChar char="•"/>
            </a:pPr>
            <a:r>
              <a:rPr lang="en"/>
              <a:t>ORD most cancelled airport followed by ATL</a:t>
            </a:r>
            <a:endParaRPr/>
          </a:p>
          <a:p>
            <a:pPr marL="457200" lvl="0" indent="-323850" algn="l" rtl="0">
              <a:lnSpc>
                <a:spcPct val="115000"/>
              </a:lnSpc>
              <a:spcBef>
                <a:spcPts val="0"/>
              </a:spcBef>
              <a:spcAft>
                <a:spcPts val="0"/>
              </a:spcAft>
              <a:buSzPts val="1500"/>
              <a:buChar char="•"/>
            </a:pPr>
            <a:r>
              <a:rPr lang="en"/>
              <a:t>Flights cancellation are often bi-directional</a:t>
            </a:r>
            <a:endParaRPr/>
          </a:p>
        </p:txBody>
      </p:sp>
      <p:pic>
        <p:nvPicPr>
          <p:cNvPr id="875" name="Google Shape;875;p63"/>
          <p:cNvPicPr preferRelativeResize="0"/>
          <p:nvPr/>
        </p:nvPicPr>
        <p:blipFill>
          <a:blip r:embed="rId3">
            <a:alphaModFix/>
          </a:blip>
          <a:stretch>
            <a:fillRect/>
          </a:stretch>
        </p:blipFill>
        <p:spPr>
          <a:xfrm>
            <a:off x="234650" y="2153275"/>
            <a:ext cx="4059024" cy="2626775"/>
          </a:xfrm>
          <a:prstGeom prst="rect">
            <a:avLst/>
          </a:prstGeom>
          <a:noFill/>
          <a:ln>
            <a:noFill/>
          </a:ln>
        </p:spPr>
      </p:pic>
      <p:pic>
        <p:nvPicPr>
          <p:cNvPr id="876" name="Google Shape;876;p63"/>
          <p:cNvPicPr preferRelativeResize="0"/>
          <p:nvPr/>
        </p:nvPicPr>
        <p:blipFill>
          <a:blip r:embed="rId4">
            <a:alphaModFix/>
          </a:blip>
          <a:stretch>
            <a:fillRect/>
          </a:stretch>
        </p:blipFill>
        <p:spPr>
          <a:xfrm>
            <a:off x="4415725" y="2141275"/>
            <a:ext cx="4483189" cy="2626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64"/>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Cancellation Analysis - Page Rank</a:t>
            </a:r>
            <a:endParaRPr/>
          </a:p>
        </p:txBody>
      </p:sp>
      <p:sp>
        <p:nvSpPr>
          <p:cNvPr id="882" name="Google Shape;882;p64"/>
          <p:cNvSpPr txBox="1">
            <a:spLocks noGrp="1"/>
          </p:cNvSpPr>
          <p:nvPr>
            <p:ph type="body" idx="1"/>
          </p:nvPr>
        </p:nvSpPr>
        <p:spPr>
          <a:xfrm>
            <a:off x="628650" y="869623"/>
            <a:ext cx="38862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883" name="Google Shape;883;p64"/>
          <p:cNvSpPr txBox="1">
            <a:spLocks noGrp="1"/>
          </p:cNvSpPr>
          <p:nvPr>
            <p:ph type="body" idx="2"/>
          </p:nvPr>
        </p:nvSpPr>
        <p:spPr>
          <a:xfrm>
            <a:off x="4629150" y="869623"/>
            <a:ext cx="38862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884" name="Google Shape;884;p64"/>
          <p:cNvPicPr preferRelativeResize="0"/>
          <p:nvPr/>
        </p:nvPicPr>
        <p:blipFill>
          <a:blip r:embed="rId3">
            <a:alphaModFix/>
          </a:blip>
          <a:stretch>
            <a:fillRect/>
          </a:stretch>
        </p:blipFill>
        <p:spPr>
          <a:xfrm>
            <a:off x="628650" y="869625"/>
            <a:ext cx="7226351" cy="420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5"/>
          <p:cNvSpPr txBox="1">
            <a:spLocks noGrp="1"/>
          </p:cNvSpPr>
          <p:nvPr>
            <p:ph type="title"/>
          </p:nvPr>
        </p:nvSpPr>
        <p:spPr>
          <a:xfrm>
            <a:off x="628650" y="273844"/>
            <a:ext cx="7886700" cy="489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EDA - Cancellation Analysis</a:t>
            </a:r>
            <a:endParaRPr/>
          </a:p>
        </p:txBody>
      </p:sp>
      <p:sp>
        <p:nvSpPr>
          <p:cNvPr id="891" name="Google Shape;891;p65"/>
          <p:cNvSpPr txBox="1">
            <a:spLocks noGrp="1"/>
          </p:cNvSpPr>
          <p:nvPr>
            <p:ph type="sldNum" idx="12"/>
          </p:nvPr>
        </p:nvSpPr>
        <p:spPr>
          <a:xfrm>
            <a:off x="583982" y="4409742"/>
            <a:ext cx="265800" cy="222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
              <a:t>13</a:t>
            </a:fld>
            <a:endParaRPr/>
          </a:p>
        </p:txBody>
      </p:sp>
      <p:sp>
        <p:nvSpPr>
          <p:cNvPr id="892" name="Google Shape;892;p65"/>
          <p:cNvSpPr txBox="1">
            <a:spLocks noGrp="1"/>
          </p:cNvSpPr>
          <p:nvPr>
            <p:ph type="body" idx="1"/>
          </p:nvPr>
        </p:nvSpPr>
        <p:spPr>
          <a:xfrm>
            <a:off x="628650" y="869625"/>
            <a:ext cx="7912800" cy="3408000"/>
          </a:xfrm>
          <a:prstGeom prst="rect">
            <a:avLst/>
          </a:prstGeom>
          <a:noFill/>
          <a:ln>
            <a:noFill/>
          </a:ln>
        </p:spPr>
        <p:txBody>
          <a:bodyPr spcFirstLastPara="1" wrap="square" lIns="68575" tIns="34275" rIns="68575" bIns="34275" anchor="ctr" anchorCtr="0">
            <a:normAutofit lnSpcReduction="20000"/>
          </a:bodyPr>
          <a:lstStyle/>
          <a:p>
            <a:pPr marL="0" lvl="0" indent="0" algn="l" rtl="0">
              <a:lnSpc>
                <a:spcPct val="90000"/>
              </a:lnSpc>
              <a:spcBef>
                <a:spcPts val="800"/>
              </a:spcBef>
              <a:spcAft>
                <a:spcPts val="0"/>
              </a:spcAft>
              <a:buSzPts val="1500"/>
              <a:buNone/>
            </a:pPr>
            <a:endParaRPr/>
          </a:p>
          <a:p>
            <a:pPr marL="342900" lvl="0" indent="-260350" algn="l" rtl="0">
              <a:lnSpc>
                <a:spcPct val="150000"/>
              </a:lnSpc>
              <a:spcBef>
                <a:spcPts val="800"/>
              </a:spcBef>
              <a:spcAft>
                <a:spcPts val="0"/>
              </a:spcAft>
              <a:buSzPts val="1500"/>
              <a:buChar char="•"/>
            </a:pPr>
            <a:r>
              <a:rPr lang="en"/>
              <a:t>Cancelled flights make up 1.7% of total flights which is much larger than expected</a:t>
            </a:r>
            <a:endParaRPr/>
          </a:p>
          <a:p>
            <a:pPr marL="342900" lvl="0" indent="-260350" algn="l" rtl="0">
              <a:lnSpc>
                <a:spcPct val="150000"/>
              </a:lnSpc>
              <a:spcBef>
                <a:spcPts val="800"/>
              </a:spcBef>
              <a:spcAft>
                <a:spcPts val="0"/>
              </a:spcAft>
              <a:buSzPts val="1500"/>
              <a:buChar char="•"/>
            </a:pPr>
            <a:r>
              <a:rPr lang="en"/>
              <a:t>ORD is the airport that receives most cancellations compared to others</a:t>
            </a:r>
            <a:endParaRPr/>
          </a:p>
          <a:p>
            <a:pPr marL="685800" lvl="1" indent="-254000" algn="l" rtl="0">
              <a:lnSpc>
                <a:spcPct val="150000"/>
              </a:lnSpc>
              <a:spcBef>
                <a:spcPts val="800"/>
              </a:spcBef>
              <a:spcAft>
                <a:spcPts val="0"/>
              </a:spcAft>
              <a:buSzPts val="1400"/>
              <a:buChar char="•"/>
            </a:pPr>
            <a:r>
              <a:rPr lang="en"/>
              <a:t>Maybe due to weather</a:t>
            </a:r>
            <a:endParaRPr/>
          </a:p>
          <a:p>
            <a:pPr marL="685800" lvl="1" indent="-254000" algn="l" rtl="0">
              <a:lnSpc>
                <a:spcPct val="150000"/>
              </a:lnSpc>
              <a:spcBef>
                <a:spcPts val="800"/>
              </a:spcBef>
              <a:spcAft>
                <a:spcPts val="0"/>
              </a:spcAft>
              <a:buSzPts val="1400"/>
              <a:buChar char="•"/>
            </a:pPr>
            <a:r>
              <a:rPr lang="en"/>
              <a:t>ORD is also the busiest airport based on analysis</a:t>
            </a:r>
            <a:endParaRPr/>
          </a:p>
          <a:p>
            <a:pPr marL="342900" lvl="0" indent="-260350" algn="l" rtl="0">
              <a:lnSpc>
                <a:spcPct val="150000"/>
              </a:lnSpc>
              <a:spcBef>
                <a:spcPts val="800"/>
              </a:spcBef>
              <a:spcAft>
                <a:spcPts val="0"/>
              </a:spcAft>
              <a:buSzPts val="1500"/>
              <a:buChar char="•"/>
            </a:pPr>
            <a:r>
              <a:rPr lang="en"/>
              <a:t>Flights are more likely to be cancelled during Winter months followed by Summer</a:t>
            </a:r>
            <a:endParaRPr/>
          </a:p>
          <a:p>
            <a:pPr marL="342900" lvl="0" indent="-260350" algn="l" rtl="0">
              <a:lnSpc>
                <a:spcPct val="150000"/>
              </a:lnSpc>
              <a:spcBef>
                <a:spcPts val="800"/>
              </a:spcBef>
              <a:spcAft>
                <a:spcPts val="0"/>
              </a:spcAft>
              <a:buSzPts val="1500"/>
              <a:buChar char="•"/>
            </a:pPr>
            <a:r>
              <a:rPr lang="en"/>
              <a:t>Flights are more likely to be cancelled during weekdays, especially on Tuesday</a:t>
            </a:r>
            <a:endParaRPr/>
          </a:p>
          <a:p>
            <a:pPr marL="342900" lvl="0" indent="-260350" algn="l" rtl="0">
              <a:lnSpc>
                <a:spcPct val="150000"/>
              </a:lnSpc>
              <a:spcBef>
                <a:spcPts val="800"/>
              </a:spcBef>
              <a:spcAft>
                <a:spcPts val="0"/>
              </a:spcAft>
              <a:buSzPts val="1500"/>
              <a:buChar char="•"/>
            </a:pPr>
            <a:r>
              <a:rPr lang="en"/>
              <a:t>NorthWest, United, USAirways has highest cancellation, SouthWest sees the lowest  </a:t>
            </a:r>
            <a:endParaRPr/>
          </a:p>
          <a:p>
            <a:pPr marL="0" lvl="0" indent="0" algn="l" rtl="0">
              <a:lnSpc>
                <a:spcPct val="150000"/>
              </a:lnSpc>
              <a:spcBef>
                <a:spcPts val="8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66"/>
          <p:cNvSpPr txBox="1">
            <a:spLocks noGrp="1"/>
          </p:cNvSpPr>
          <p:nvPr>
            <p:ph type="title"/>
          </p:nvPr>
        </p:nvSpPr>
        <p:spPr>
          <a:xfrm>
            <a:off x="628650" y="273844"/>
            <a:ext cx="7886700" cy="489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EDA - Delay Analysis</a:t>
            </a:r>
            <a:endParaRPr/>
          </a:p>
        </p:txBody>
      </p:sp>
      <p:sp>
        <p:nvSpPr>
          <p:cNvPr id="899" name="Google Shape;899;p66"/>
          <p:cNvSpPr txBox="1">
            <a:spLocks noGrp="1"/>
          </p:cNvSpPr>
          <p:nvPr>
            <p:ph type="sldNum" idx="12"/>
          </p:nvPr>
        </p:nvSpPr>
        <p:spPr>
          <a:xfrm>
            <a:off x="583982" y="4409742"/>
            <a:ext cx="265800" cy="222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
              <a:t>14</a:t>
            </a:fld>
            <a:endParaRPr/>
          </a:p>
        </p:txBody>
      </p:sp>
      <p:sp>
        <p:nvSpPr>
          <p:cNvPr id="900" name="Google Shape;900;p66"/>
          <p:cNvSpPr txBox="1">
            <a:spLocks noGrp="1"/>
          </p:cNvSpPr>
          <p:nvPr>
            <p:ph type="body" idx="1"/>
          </p:nvPr>
        </p:nvSpPr>
        <p:spPr>
          <a:xfrm>
            <a:off x="6219575" y="1586625"/>
            <a:ext cx="2813700" cy="2155800"/>
          </a:xfrm>
          <a:prstGeom prst="rect">
            <a:avLst/>
          </a:prstGeom>
          <a:noFill/>
          <a:ln>
            <a:noFill/>
          </a:ln>
        </p:spPr>
        <p:txBody>
          <a:bodyPr spcFirstLastPara="1" wrap="square" lIns="68575" tIns="34275" rIns="68575" bIns="34275" anchor="ctr" anchorCtr="0">
            <a:normAutofit/>
          </a:bodyPr>
          <a:lstStyle/>
          <a:p>
            <a:pPr marL="342900" lvl="0" indent="-260350" algn="l" rtl="0">
              <a:lnSpc>
                <a:spcPct val="150000"/>
              </a:lnSpc>
              <a:spcBef>
                <a:spcPts val="800"/>
              </a:spcBef>
              <a:spcAft>
                <a:spcPts val="0"/>
              </a:spcAft>
              <a:buSzPts val="1500"/>
              <a:buChar char="•"/>
            </a:pPr>
            <a:r>
              <a:rPr lang="en"/>
              <a:t>Most of the delay are NAS Delay, Late Aircraft Delay, and Carrier Delay</a:t>
            </a:r>
            <a:endParaRPr/>
          </a:p>
          <a:p>
            <a:pPr marL="342900" lvl="0" indent="-260350" algn="l" rtl="0">
              <a:lnSpc>
                <a:spcPct val="150000"/>
              </a:lnSpc>
              <a:spcBef>
                <a:spcPts val="800"/>
              </a:spcBef>
              <a:spcAft>
                <a:spcPts val="0"/>
              </a:spcAft>
              <a:buSzPts val="1500"/>
              <a:buChar char="•"/>
            </a:pPr>
            <a:r>
              <a:rPr lang="en"/>
              <a:t>We will see how different delay reasons has different delay results</a:t>
            </a:r>
            <a:endParaRPr/>
          </a:p>
        </p:txBody>
      </p:sp>
      <p:pic>
        <p:nvPicPr>
          <p:cNvPr id="901" name="Google Shape;901;p66"/>
          <p:cNvPicPr preferRelativeResize="0"/>
          <p:nvPr/>
        </p:nvPicPr>
        <p:blipFill>
          <a:blip r:embed="rId3">
            <a:alphaModFix/>
          </a:blip>
          <a:stretch>
            <a:fillRect/>
          </a:stretch>
        </p:blipFill>
        <p:spPr>
          <a:xfrm>
            <a:off x="733175" y="1250225"/>
            <a:ext cx="5486399" cy="2828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67"/>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Delay Analysis - Delay Reason</a:t>
            </a:r>
            <a:endParaRPr/>
          </a:p>
        </p:txBody>
      </p:sp>
      <p:sp>
        <p:nvSpPr>
          <p:cNvPr id="907" name="Google Shape;907;p67"/>
          <p:cNvSpPr txBox="1">
            <a:spLocks noGrp="1"/>
          </p:cNvSpPr>
          <p:nvPr>
            <p:ph type="body" idx="1"/>
          </p:nvPr>
        </p:nvSpPr>
        <p:spPr>
          <a:xfrm>
            <a:off x="628650" y="869625"/>
            <a:ext cx="8058900" cy="3407700"/>
          </a:xfrm>
          <a:prstGeom prst="rect">
            <a:avLst/>
          </a:prstGeom>
        </p:spPr>
        <p:txBody>
          <a:bodyPr spcFirstLastPara="1" wrap="square" lIns="68575" tIns="34275" rIns="68575" bIns="34275" anchor="t" anchorCtr="0">
            <a:normAutofit/>
          </a:bodyPr>
          <a:lstStyle/>
          <a:p>
            <a:pPr marL="457200" lvl="0" indent="-323850" algn="l" rtl="0">
              <a:spcBef>
                <a:spcPts val="800"/>
              </a:spcBef>
              <a:spcAft>
                <a:spcPts val="0"/>
              </a:spcAft>
              <a:buSzPts val="1500"/>
              <a:buChar char="•"/>
            </a:pPr>
            <a:r>
              <a:rPr lang="en"/>
              <a:t>When observing delay time on average, we see Weather leads to longest wait times</a:t>
            </a:r>
            <a:endParaRPr/>
          </a:p>
          <a:p>
            <a:pPr marL="457200" lvl="0" indent="-323850" algn="l" rtl="0">
              <a:spcBef>
                <a:spcPts val="0"/>
              </a:spcBef>
              <a:spcAft>
                <a:spcPts val="0"/>
              </a:spcAft>
              <a:buSzPts val="1500"/>
              <a:buChar char="•"/>
            </a:pPr>
            <a:r>
              <a:rPr lang="en"/>
              <a:t>Weather also leads to longer time to Taxi-In and Taxi-Out compared with other delays</a:t>
            </a:r>
            <a:endParaRPr/>
          </a:p>
          <a:p>
            <a:pPr marL="457200" lvl="0" indent="-323850" algn="l" rtl="0">
              <a:spcBef>
                <a:spcPts val="0"/>
              </a:spcBef>
              <a:spcAft>
                <a:spcPts val="0"/>
              </a:spcAft>
              <a:buSzPts val="1500"/>
              <a:buChar char="•"/>
            </a:pPr>
            <a:r>
              <a:rPr lang="en"/>
              <a:t>We will investigate further to see if delay types do make a difference</a:t>
            </a:r>
            <a:endParaRPr/>
          </a:p>
        </p:txBody>
      </p:sp>
      <p:pic>
        <p:nvPicPr>
          <p:cNvPr id="908" name="Google Shape;908;p67"/>
          <p:cNvPicPr preferRelativeResize="0"/>
          <p:nvPr/>
        </p:nvPicPr>
        <p:blipFill>
          <a:blip r:embed="rId3">
            <a:alphaModFix/>
          </a:blip>
          <a:stretch>
            <a:fillRect/>
          </a:stretch>
        </p:blipFill>
        <p:spPr>
          <a:xfrm>
            <a:off x="856650" y="1662949"/>
            <a:ext cx="7583099" cy="323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68"/>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EDA - Delay Analysis - Time</a:t>
            </a:r>
            <a:endParaRPr/>
          </a:p>
        </p:txBody>
      </p:sp>
      <p:sp>
        <p:nvSpPr>
          <p:cNvPr id="914" name="Google Shape;914;p68"/>
          <p:cNvSpPr txBox="1">
            <a:spLocks noGrp="1"/>
          </p:cNvSpPr>
          <p:nvPr>
            <p:ph type="body" idx="1"/>
          </p:nvPr>
        </p:nvSpPr>
        <p:spPr>
          <a:xfrm>
            <a:off x="628650" y="869625"/>
            <a:ext cx="7989900" cy="3407700"/>
          </a:xfrm>
          <a:prstGeom prst="rect">
            <a:avLst/>
          </a:prstGeom>
        </p:spPr>
        <p:txBody>
          <a:bodyPr spcFirstLastPara="1" wrap="square" lIns="68575" tIns="34275" rIns="68575" bIns="34275" anchor="t" anchorCtr="0">
            <a:normAutofit/>
          </a:bodyPr>
          <a:lstStyle/>
          <a:p>
            <a:pPr marL="0" lvl="0" indent="0" algn="l" rtl="0">
              <a:lnSpc>
                <a:spcPct val="115000"/>
              </a:lnSpc>
              <a:spcBef>
                <a:spcPts val="800"/>
              </a:spcBef>
              <a:spcAft>
                <a:spcPts val="0"/>
              </a:spcAft>
              <a:buClr>
                <a:schemeClr val="lt1"/>
              </a:buClr>
              <a:buSzPts val="1100"/>
              <a:buFont typeface="Arial"/>
              <a:buNone/>
            </a:pPr>
            <a:r>
              <a:rPr lang="en"/>
              <a:t>Most delayed flights by Time:</a:t>
            </a:r>
            <a:endParaRPr/>
          </a:p>
          <a:p>
            <a:pPr marL="457200" lvl="0" indent="-323850" algn="l" rtl="0">
              <a:lnSpc>
                <a:spcPct val="115000"/>
              </a:lnSpc>
              <a:spcBef>
                <a:spcPts val="800"/>
              </a:spcBef>
              <a:spcAft>
                <a:spcPts val="0"/>
              </a:spcAft>
              <a:buSzPts val="1500"/>
              <a:buChar char="•"/>
            </a:pPr>
            <a:r>
              <a:rPr lang="en"/>
              <a:t>Weekdays see more delays than weekends</a:t>
            </a:r>
            <a:endParaRPr/>
          </a:p>
          <a:p>
            <a:pPr marL="457200" lvl="0" indent="-323850" algn="l" rtl="0">
              <a:lnSpc>
                <a:spcPct val="115000"/>
              </a:lnSpc>
              <a:spcBef>
                <a:spcPts val="0"/>
              </a:spcBef>
              <a:spcAft>
                <a:spcPts val="0"/>
              </a:spcAft>
              <a:buSzPts val="1500"/>
              <a:buChar char="•"/>
            </a:pPr>
            <a:r>
              <a:rPr lang="en"/>
              <a:t>Summer days has more delays followed by winter</a:t>
            </a:r>
            <a:endParaRPr/>
          </a:p>
          <a:p>
            <a:pPr marL="0" lvl="0" indent="0" algn="l" rtl="0">
              <a:spcBef>
                <a:spcPts val="800"/>
              </a:spcBef>
              <a:spcAft>
                <a:spcPts val="0"/>
              </a:spcAft>
              <a:buNone/>
            </a:pPr>
            <a:endParaRPr/>
          </a:p>
        </p:txBody>
      </p:sp>
      <p:pic>
        <p:nvPicPr>
          <p:cNvPr id="915" name="Google Shape;915;p68"/>
          <p:cNvPicPr preferRelativeResize="0"/>
          <p:nvPr/>
        </p:nvPicPr>
        <p:blipFill>
          <a:blip r:embed="rId3">
            <a:alphaModFix/>
          </a:blip>
          <a:stretch>
            <a:fillRect/>
          </a:stretch>
        </p:blipFill>
        <p:spPr>
          <a:xfrm>
            <a:off x="509850" y="1876575"/>
            <a:ext cx="3827412" cy="2952575"/>
          </a:xfrm>
          <a:prstGeom prst="rect">
            <a:avLst/>
          </a:prstGeom>
          <a:noFill/>
          <a:ln>
            <a:noFill/>
          </a:ln>
        </p:spPr>
      </p:pic>
      <p:pic>
        <p:nvPicPr>
          <p:cNvPr id="916" name="Google Shape;916;p68"/>
          <p:cNvPicPr preferRelativeResize="0"/>
          <p:nvPr/>
        </p:nvPicPr>
        <p:blipFill>
          <a:blip r:embed="rId4">
            <a:alphaModFix/>
          </a:blip>
          <a:stretch>
            <a:fillRect/>
          </a:stretch>
        </p:blipFill>
        <p:spPr>
          <a:xfrm>
            <a:off x="4629150" y="1876575"/>
            <a:ext cx="4072749" cy="29525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69"/>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EDA - Delay Analysis - Airports</a:t>
            </a:r>
            <a:endParaRPr/>
          </a:p>
        </p:txBody>
      </p:sp>
      <p:sp>
        <p:nvSpPr>
          <p:cNvPr id="922" name="Google Shape;922;p69"/>
          <p:cNvSpPr txBox="1">
            <a:spLocks noGrp="1"/>
          </p:cNvSpPr>
          <p:nvPr>
            <p:ph type="body" idx="1"/>
          </p:nvPr>
        </p:nvSpPr>
        <p:spPr>
          <a:xfrm>
            <a:off x="628650" y="1108350"/>
            <a:ext cx="78867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Cancelled flights by Airport:</a:t>
            </a:r>
            <a:endParaRPr/>
          </a:p>
          <a:p>
            <a:pPr marL="914400" lvl="0" indent="-323850" algn="l" rtl="0">
              <a:lnSpc>
                <a:spcPct val="115000"/>
              </a:lnSpc>
              <a:spcBef>
                <a:spcPts val="800"/>
              </a:spcBef>
              <a:spcAft>
                <a:spcPts val="0"/>
              </a:spcAft>
              <a:buSzPts val="1500"/>
              <a:buChar char="•"/>
            </a:pPr>
            <a:r>
              <a:rPr lang="en"/>
              <a:t>LAX to LAS  is most delayed route both direction followed by SFO to LAX</a:t>
            </a:r>
            <a:endParaRPr/>
          </a:p>
          <a:p>
            <a:pPr marL="914400" lvl="0" indent="-323850" algn="l" rtl="0">
              <a:lnSpc>
                <a:spcPct val="115000"/>
              </a:lnSpc>
              <a:spcBef>
                <a:spcPts val="0"/>
              </a:spcBef>
              <a:spcAft>
                <a:spcPts val="0"/>
              </a:spcAft>
              <a:buSzPts val="1500"/>
              <a:buChar char="•"/>
            </a:pPr>
            <a:r>
              <a:rPr lang="en"/>
              <a:t>ORD most delayed airport followed by ATL</a:t>
            </a:r>
            <a:endParaRPr/>
          </a:p>
          <a:p>
            <a:pPr marL="914400" lvl="0" indent="-323850" algn="l" rtl="0">
              <a:lnSpc>
                <a:spcPct val="115000"/>
              </a:lnSpc>
              <a:spcBef>
                <a:spcPts val="0"/>
              </a:spcBef>
              <a:spcAft>
                <a:spcPts val="0"/>
              </a:spcAft>
              <a:buSzPts val="1500"/>
              <a:buChar char="•"/>
            </a:pPr>
            <a:r>
              <a:rPr lang="en"/>
              <a:t>Flights delays are also often bi-directional</a:t>
            </a:r>
            <a:endParaRPr/>
          </a:p>
          <a:p>
            <a:pPr marL="0" lvl="0" indent="0" algn="l" rtl="0">
              <a:lnSpc>
                <a:spcPct val="115000"/>
              </a:lnSpc>
              <a:spcBef>
                <a:spcPts val="800"/>
              </a:spcBef>
              <a:spcAft>
                <a:spcPts val="0"/>
              </a:spcAft>
              <a:buClr>
                <a:schemeClr val="lt1"/>
              </a:buClr>
              <a:buSzPts val="1100"/>
              <a:buFont typeface="Arial"/>
              <a:buNone/>
            </a:pPr>
            <a:endParaRPr/>
          </a:p>
          <a:p>
            <a:pPr marL="0" lvl="0" indent="0" algn="l" rtl="0">
              <a:spcBef>
                <a:spcPts val="800"/>
              </a:spcBef>
              <a:spcAft>
                <a:spcPts val="0"/>
              </a:spcAft>
              <a:buNone/>
            </a:pPr>
            <a:r>
              <a:rPr lang="en"/>
              <a:t> analyze delayed flights in detail </a:t>
            </a:r>
            <a:endParaRPr/>
          </a:p>
        </p:txBody>
      </p:sp>
      <p:pic>
        <p:nvPicPr>
          <p:cNvPr id="923" name="Google Shape;923;p69"/>
          <p:cNvPicPr preferRelativeResize="0"/>
          <p:nvPr/>
        </p:nvPicPr>
        <p:blipFill>
          <a:blip r:embed="rId3">
            <a:alphaModFix/>
          </a:blip>
          <a:stretch>
            <a:fillRect/>
          </a:stretch>
        </p:blipFill>
        <p:spPr>
          <a:xfrm>
            <a:off x="519500" y="2413649"/>
            <a:ext cx="3951175" cy="2456426"/>
          </a:xfrm>
          <a:prstGeom prst="rect">
            <a:avLst/>
          </a:prstGeom>
          <a:noFill/>
          <a:ln>
            <a:noFill/>
          </a:ln>
        </p:spPr>
      </p:pic>
      <p:pic>
        <p:nvPicPr>
          <p:cNvPr id="924" name="Google Shape;924;p69"/>
          <p:cNvPicPr preferRelativeResize="0"/>
          <p:nvPr/>
        </p:nvPicPr>
        <p:blipFill>
          <a:blip r:embed="rId4">
            <a:alphaModFix/>
          </a:blip>
          <a:stretch>
            <a:fillRect/>
          </a:stretch>
        </p:blipFill>
        <p:spPr>
          <a:xfrm>
            <a:off x="4722591" y="2383275"/>
            <a:ext cx="4009484" cy="2517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0"/>
          <p:cNvSpPr txBox="1">
            <a:spLocks noGrp="1"/>
          </p:cNvSpPr>
          <p:nvPr>
            <p:ph type="title"/>
          </p:nvPr>
        </p:nvSpPr>
        <p:spPr>
          <a:xfrm>
            <a:off x="628650" y="273844"/>
            <a:ext cx="7886700" cy="489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EDA - Delay Analysis (We need to change to %)</a:t>
            </a:r>
            <a:endParaRPr/>
          </a:p>
        </p:txBody>
      </p:sp>
      <p:sp>
        <p:nvSpPr>
          <p:cNvPr id="931" name="Google Shape;931;p70"/>
          <p:cNvSpPr txBox="1">
            <a:spLocks noGrp="1"/>
          </p:cNvSpPr>
          <p:nvPr>
            <p:ph type="sldNum" idx="12"/>
          </p:nvPr>
        </p:nvSpPr>
        <p:spPr>
          <a:xfrm>
            <a:off x="583982" y="4409742"/>
            <a:ext cx="265800" cy="222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
              <a:t>18</a:t>
            </a:fld>
            <a:endParaRPr/>
          </a:p>
        </p:txBody>
      </p:sp>
      <p:pic>
        <p:nvPicPr>
          <p:cNvPr id="932" name="Google Shape;932;p70"/>
          <p:cNvPicPr preferRelativeResize="0"/>
          <p:nvPr/>
        </p:nvPicPr>
        <p:blipFill rotWithShape="1">
          <a:blip r:embed="rId3">
            <a:alphaModFix/>
          </a:blip>
          <a:srcRect l="1244" r="3789"/>
          <a:stretch/>
        </p:blipFill>
        <p:spPr>
          <a:xfrm>
            <a:off x="703725" y="1001600"/>
            <a:ext cx="5745700" cy="3170300"/>
          </a:xfrm>
          <a:prstGeom prst="rect">
            <a:avLst/>
          </a:prstGeom>
          <a:noFill/>
          <a:ln>
            <a:noFill/>
          </a:ln>
        </p:spPr>
      </p:pic>
      <p:sp>
        <p:nvSpPr>
          <p:cNvPr id="933" name="Google Shape;933;p70"/>
          <p:cNvSpPr txBox="1">
            <a:spLocks noGrp="1"/>
          </p:cNvSpPr>
          <p:nvPr>
            <p:ph type="body" idx="1"/>
          </p:nvPr>
        </p:nvSpPr>
        <p:spPr>
          <a:xfrm>
            <a:off x="6634225" y="957625"/>
            <a:ext cx="2399100" cy="3011100"/>
          </a:xfrm>
          <a:prstGeom prst="rect">
            <a:avLst/>
          </a:prstGeom>
          <a:noFill/>
          <a:ln>
            <a:noFill/>
          </a:ln>
        </p:spPr>
        <p:txBody>
          <a:bodyPr spcFirstLastPara="1" wrap="square" lIns="68575" tIns="34275" rIns="68575" bIns="34275" anchor="ctr" anchorCtr="0">
            <a:normAutofit/>
          </a:bodyPr>
          <a:lstStyle/>
          <a:p>
            <a:pPr marL="342900" lvl="0" indent="-260350" algn="l" rtl="0">
              <a:lnSpc>
                <a:spcPct val="150000"/>
              </a:lnSpc>
              <a:spcBef>
                <a:spcPts val="800"/>
              </a:spcBef>
              <a:spcAft>
                <a:spcPts val="0"/>
              </a:spcAft>
              <a:buSzPts val="1500"/>
              <a:buChar char="•"/>
            </a:pPr>
            <a:r>
              <a:rPr lang="en"/>
              <a:t>Late afternoon and noon time most likely to has delayed flights</a:t>
            </a:r>
            <a:endParaRPr/>
          </a:p>
          <a:p>
            <a:pPr marL="342900" lvl="0" indent="-260350" algn="l" rtl="0">
              <a:lnSpc>
                <a:spcPct val="150000"/>
              </a:lnSpc>
              <a:spcBef>
                <a:spcPts val="800"/>
              </a:spcBef>
              <a:spcAft>
                <a:spcPts val="0"/>
              </a:spcAft>
              <a:buSzPts val="1500"/>
              <a:buChar char="•"/>
            </a:pPr>
            <a:r>
              <a:rPr lang="en"/>
              <a:t>Early morning flights has less flights thus less delays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2"/>
          <p:cNvSpPr txBox="1">
            <a:spLocks noGrp="1"/>
          </p:cNvSpPr>
          <p:nvPr>
            <p:ph type="title"/>
          </p:nvPr>
        </p:nvSpPr>
        <p:spPr>
          <a:xfrm>
            <a:off x="628650" y="273844"/>
            <a:ext cx="7886700" cy="489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EDA - Delay Analysis</a:t>
            </a:r>
            <a:endParaRPr/>
          </a:p>
        </p:txBody>
      </p:sp>
      <p:sp>
        <p:nvSpPr>
          <p:cNvPr id="950" name="Google Shape;950;p72"/>
          <p:cNvSpPr txBox="1">
            <a:spLocks noGrp="1"/>
          </p:cNvSpPr>
          <p:nvPr>
            <p:ph type="sldNum" idx="12"/>
          </p:nvPr>
        </p:nvSpPr>
        <p:spPr>
          <a:xfrm>
            <a:off x="583982" y="4409742"/>
            <a:ext cx="265800" cy="222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
              <a:t>19</a:t>
            </a:fld>
            <a:endParaRPr/>
          </a:p>
        </p:txBody>
      </p:sp>
      <p:sp>
        <p:nvSpPr>
          <p:cNvPr id="951" name="Google Shape;951;p72"/>
          <p:cNvSpPr txBox="1">
            <a:spLocks noGrp="1"/>
          </p:cNvSpPr>
          <p:nvPr>
            <p:ph type="body" idx="1"/>
          </p:nvPr>
        </p:nvSpPr>
        <p:spPr>
          <a:xfrm>
            <a:off x="628650" y="869625"/>
            <a:ext cx="7912800" cy="3408000"/>
          </a:xfrm>
          <a:prstGeom prst="rect">
            <a:avLst/>
          </a:prstGeom>
          <a:noFill/>
          <a:ln>
            <a:noFill/>
          </a:ln>
        </p:spPr>
        <p:txBody>
          <a:bodyPr spcFirstLastPara="1" wrap="square" lIns="68575" tIns="34275" rIns="68575" bIns="34275" anchor="ctr" anchorCtr="0">
            <a:normAutofit lnSpcReduction="10000"/>
          </a:bodyPr>
          <a:lstStyle/>
          <a:p>
            <a:pPr marL="0" lvl="0" indent="0" algn="l" rtl="0">
              <a:lnSpc>
                <a:spcPct val="150000"/>
              </a:lnSpc>
              <a:spcBef>
                <a:spcPts val="800"/>
              </a:spcBef>
              <a:spcAft>
                <a:spcPts val="0"/>
              </a:spcAft>
              <a:buSzPts val="1500"/>
              <a:buNone/>
            </a:pPr>
            <a:endParaRPr/>
          </a:p>
          <a:p>
            <a:pPr marL="342900" lvl="0" indent="-260350" algn="l" rtl="0">
              <a:lnSpc>
                <a:spcPct val="150000"/>
              </a:lnSpc>
              <a:spcBef>
                <a:spcPts val="800"/>
              </a:spcBef>
              <a:spcAft>
                <a:spcPts val="0"/>
              </a:spcAft>
              <a:buSzPts val="1500"/>
              <a:buChar char="•"/>
            </a:pPr>
            <a:r>
              <a:rPr lang="en"/>
              <a:t>Weather and NAS delays lead to longest delay times</a:t>
            </a:r>
            <a:endParaRPr/>
          </a:p>
          <a:p>
            <a:pPr marL="342900" lvl="0" indent="-260350" algn="l" rtl="0">
              <a:lnSpc>
                <a:spcPct val="150000"/>
              </a:lnSpc>
              <a:spcBef>
                <a:spcPts val="800"/>
              </a:spcBef>
              <a:spcAft>
                <a:spcPts val="0"/>
              </a:spcAft>
              <a:buSzPts val="1500"/>
              <a:buChar char="•"/>
            </a:pPr>
            <a:r>
              <a:rPr lang="en"/>
              <a:t>Arrival delay and Departure delay are highly correlated</a:t>
            </a:r>
            <a:endParaRPr/>
          </a:p>
          <a:p>
            <a:pPr marL="342900" lvl="0" indent="-260350" algn="l" rtl="0">
              <a:lnSpc>
                <a:spcPct val="150000"/>
              </a:lnSpc>
              <a:spcBef>
                <a:spcPts val="800"/>
              </a:spcBef>
              <a:spcAft>
                <a:spcPts val="0"/>
              </a:spcAft>
              <a:buSzPts val="1500"/>
              <a:buChar char="•"/>
            </a:pPr>
            <a:r>
              <a:rPr lang="en"/>
              <a:t>Arrival Delay are most related to Late Aircraft Delay</a:t>
            </a:r>
            <a:endParaRPr/>
          </a:p>
          <a:p>
            <a:pPr marL="342900" marR="0" lvl="0" indent="-260350" algn="l" rtl="0">
              <a:lnSpc>
                <a:spcPct val="150000"/>
              </a:lnSpc>
              <a:spcBef>
                <a:spcPts val="800"/>
              </a:spcBef>
              <a:spcAft>
                <a:spcPts val="0"/>
              </a:spcAft>
              <a:buSzPts val="1500"/>
              <a:buChar char="•"/>
            </a:pPr>
            <a:r>
              <a:rPr lang="en"/>
              <a:t>Flights are more likely to delay in the afternoon, especially noon times and early afternoon</a:t>
            </a:r>
            <a:endParaRPr/>
          </a:p>
          <a:p>
            <a:pPr marL="342900" marR="0" lvl="0" indent="-260350" algn="l" rtl="0">
              <a:lnSpc>
                <a:spcPct val="150000"/>
              </a:lnSpc>
              <a:spcBef>
                <a:spcPts val="800"/>
              </a:spcBef>
              <a:spcAft>
                <a:spcPts val="0"/>
              </a:spcAft>
              <a:buSzPts val="1500"/>
              <a:buChar char="•"/>
            </a:pPr>
            <a:r>
              <a:rPr lang="en"/>
              <a:t>Weekdays see more Delays than weekends like cancellations</a:t>
            </a:r>
            <a:endParaRPr/>
          </a:p>
          <a:p>
            <a:pPr marL="342900" marR="0" lvl="0" indent="-260350" algn="l" rtl="0">
              <a:lnSpc>
                <a:spcPct val="150000"/>
              </a:lnSpc>
              <a:spcBef>
                <a:spcPts val="800"/>
              </a:spcBef>
              <a:spcAft>
                <a:spcPts val="0"/>
              </a:spcAft>
              <a:buSzPts val="1500"/>
              <a:buChar char="•"/>
            </a:pPr>
            <a:r>
              <a:rPr lang="en"/>
              <a:t>Summer flights more likely to delay and winter days following</a:t>
            </a:r>
            <a:endParaRPr/>
          </a:p>
          <a:p>
            <a:pPr marL="342900" marR="0" lvl="0" indent="-260350" algn="l" rtl="0">
              <a:lnSpc>
                <a:spcPct val="150000"/>
              </a:lnSpc>
              <a:spcBef>
                <a:spcPts val="800"/>
              </a:spcBef>
              <a:spcAft>
                <a:spcPts val="0"/>
              </a:spcAft>
              <a:buSzPts val="1500"/>
              <a:buChar char="•"/>
            </a:pPr>
            <a:r>
              <a:rPr lang="en"/>
              <a:t>LAX to SFO, LAS flights has most delays but ORD has most delays inbound and outbound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pic>
        <p:nvPicPr>
          <p:cNvPr id="789" name="Google Shape;789;p52" descr="Abstract background&#10;"/>
          <p:cNvPicPr preferRelativeResize="0">
            <a:picLocks noGrp="1"/>
          </p:cNvPicPr>
          <p:nvPr>
            <p:ph type="pic" idx="2"/>
          </p:nvPr>
        </p:nvPicPr>
        <p:blipFill rotWithShape="1">
          <a:blip r:embed="rId3">
            <a:alphaModFix/>
          </a:blip>
          <a:srcRect/>
          <a:stretch/>
        </p:blipFill>
        <p:spPr>
          <a:xfrm>
            <a:off x="0" y="0"/>
            <a:ext cx="4562475" cy="5143500"/>
          </a:xfrm>
          <a:prstGeom prst="rect">
            <a:avLst/>
          </a:prstGeom>
          <a:noFill/>
          <a:ln>
            <a:noFill/>
          </a:ln>
        </p:spPr>
      </p:pic>
      <p:sp>
        <p:nvSpPr>
          <p:cNvPr id="790" name="Google Shape;790;p52"/>
          <p:cNvSpPr txBox="1">
            <a:spLocks noGrp="1"/>
          </p:cNvSpPr>
          <p:nvPr>
            <p:ph type="title"/>
          </p:nvPr>
        </p:nvSpPr>
        <p:spPr>
          <a:xfrm>
            <a:off x="5077331" y="1600200"/>
            <a:ext cx="3873600" cy="1838250"/>
          </a:xfrm>
          <a:prstGeom prst="rect">
            <a:avLst/>
          </a:prstGeom>
          <a:noFill/>
          <a:ln>
            <a:noFill/>
          </a:ln>
        </p:spPr>
        <p:txBody>
          <a:bodyPr spcFirstLastPara="1" wrap="square" lIns="0" tIns="0" rIns="0" bIns="0" anchor="ctr" anchorCtr="0">
            <a:noAutofit/>
          </a:bodyPr>
          <a:lstStyle/>
          <a:p>
            <a:pPr marL="342900" lvl="0" indent="-273050" algn="l" rtl="0">
              <a:lnSpc>
                <a:spcPct val="90000"/>
              </a:lnSpc>
              <a:spcBef>
                <a:spcPts val="0"/>
              </a:spcBef>
              <a:spcAft>
                <a:spcPts val="0"/>
              </a:spcAft>
              <a:buSzPts val="1700"/>
              <a:buAutoNum type="arabicPeriod"/>
            </a:pPr>
            <a:r>
              <a:rPr lang="en" sz="1700"/>
              <a:t>Business Objectives</a:t>
            </a:r>
            <a:endParaRPr sz="1700"/>
          </a:p>
          <a:p>
            <a:pPr marL="342900" lvl="0" indent="-273050" algn="l" rtl="0">
              <a:lnSpc>
                <a:spcPct val="90000"/>
              </a:lnSpc>
              <a:spcBef>
                <a:spcPts val="0"/>
              </a:spcBef>
              <a:spcAft>
                <a:spcPts val="0"/>
              </a:spcAft>
              <a:buSzPts val="1700"/>
              <a:buAutoNum type="arabicPeriod"/>
            </a:pPr>
            <a:r>
              <a:rPr lang="en" sz="1700"/>
              <a:t>EDA</a:t>
            </a:r>
            <a:endParaRPr sz="1700"/>
          </a:p>
          <a:p>
            <a:pPr marL="342900" lvl="0" indent="-273050" algn="l" rtl="0">
              <a:lnSpc>
                <a:spcPct val="90000"/>
              </a:lnSpc>
              <a:spcBef>
                <a:spcPts val="0"/>
              </a:spcBef>
              <a:spcAft>
                <a:spcPts val="0"/>
              </a:spcAft>
              <a:buSzPts val="1700"/>
              <a:buAutoNum type="arabicPeriod"/>
            </a:pPr>
            <a:r>
              <a:rPr lang="en" sz="1700"/>
              <a:t>Modeling</a:t>
            </a:r>
            <a:endParaRPr sz="1700"/>
          </a:p>
          <a:p>
            <a:pPr marL="342900" lvl="0" indent="-273050" algn="l" rtl="0">
              <a:lnSpc>
                <a:spcPct val="90000"/>
              </a:lnSpc>
              <a:spcBef>
                <a:spcPts val="0"/>
              </a:spcBef>
              <a:spcAft>
                <a:spcPts val="0"/>
              </a:spcAft>
              <a:buSzPts val="1700"/>
              <a:buAutoNum type="arabicPeriod"/>
            </a:pPr>
            <a:r>
              <a:rPr lang="en" sz="1700"/>
              <a:t>Model Comparison</a:t>
            </a:r>
            <a:endParaRPr sz="1700"/>
          </a:p>
          <a:p>
            <a:pPr marL="342900" lvl="0" indent="-273050" algn="l" rtl="0">
              <a:lnSpc>
                <a:spcPct val="90000"/>
              </a:lnSpc>
              <a:spcBef>
                <a:spcPts val="0"/>
              </a:spcBef>
              <a:spcAft>
                <a:spcPts val="0"/>
              </a:spcAft>
              <a:buSzPts val="1700"/>
              <a:buAutoNum type="arabicPeriod"/>
            </a:pPr>
            <a:r>
              <a:rPr lang="en" sz="1700"/>
              <a:t>Feature Importances</a:t>
            </a:r>
            <a:endParaRPr sz="1700"/>
          </a:p>
          <a:p>
            <a:pPr marL="342900" lvl="0" indent="-273050" algn="l" rtl="0">
              <a:lnSpc>
                <a:spcPct val="90000"/>
              </a:lnSpc>
              <a:spcBef>
                <a:spcPts val="0"/>
              </a:spcBef>
              <a:spcAft>
                <a:spcPts val="0"/>
              </a:spcAft>
              <a:buSzPts val="1700"/>
              <a:buAutoNum type="arabicPeriod"/>
            </a:pPr>
            <a:r>
              <a:rPr lang="en" sz="1700"/>
              <a:t>Conclusion</a:t>
            </a:r>
            <a:endParaRPr sz="1700"/>
          </a:p>
        </p:txBody>
      </p:sp>
      <p:sp>
        <p:nvSpPr>
          <p:cNvPr id="791" name="Google Shape;791;p52"/>
          <p:cNvSpPr txBox="1"/>
          <p:nvPr/>
        </p:nvSpPr>
        <p:spPr>
          <a:xfrm>
            <a:off x="5077331" y="718556"/>
            <a:ext cx="1736775" cy="646425"/>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0" u="none" strike="noStrike" cap="none">
                <a:solidFill>
                  <a:srgbClr val="FFFFFF"/>
                </a:solidFill>
                <a:latin typeface="Quattrocento Sans"/>
                <a:ea typeface="Quattrocento Sans"/>
                <a:cs typeface="Quattrocento Sans"/>
                <a:sym typeface="Quattrocento Sans"/>
              </a:rPr>
              <a:t>Contents</a:t>
            </a:r>
            <a:endParaRPr sz="2300" b="1" i="0" u="none" strike="noStrike" cap="none">
              <a:solidFill>
                <a:srgbClr val="FFFFFF"/>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Quattrocento Sans"/>
              <a:ea typeface="Quattrocento Sans"/>
              <a:cs typeface="Quattrocento Sans"/>
              <a:sym typeface="Quattrocento Sans"/>
            </a:endParaRPr>
          </a:p>
        </p:txBody>
      </p:sp>
      <p:pic>
        <p:nvPicPr>
          <p:cNvPr id="792" name="Google Shape;792;p52"/>
          <p:cNvPicPr preferRelativeResize="0"/>
          <p:nvPr/>
        </p:nvPicPr>
        <p:blipFill rotWithShape="1">
          <a:blip r:embed="rId4">
            <a:alphaModFix/>
          </a:blip>
          <a:srcRect r="40835"/>
          <a:stretch/>
        </p:blipFill>
        <p:spPr>
          <a:xfrm>
            <a:off x="-1" y="0"/>
            <a:ext cx="4562473"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73"/>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Data clean - step 1</a:t>
            </a:r>
            <a:endParaRPr/>
          </a:p>
        </p:txBody>
      </p:sp>
      <p:sp>
        <p:nvSpPr>
          <p:cNvPr id="957" name="Google Shape;957;p73"/>
          <p:cNvSpPr txBox="1">
            <a:spLocks noGrp="1"/>
          </p:cNvSpPr>
          <p:nvPr>
            <p:ph type="body" idx="1"/>
          </p:nvPr>
        </p:nvSpPr>
        <p:spPr>
          <a:xfrm>
            <a:off x="628650" y="869625"/>
            <a:ext cx="77784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Since the two main focus of our project are cancellation and delay,</a:t>
            </a:r>
            <a:endParaRPr/>
          </a:p>
          <a:p>
            <a:pPr marL="0" lvl="0" indent="0" algn="l" rtl="0">
              <a:spcBef>
                <a:spcPts val="800"/>
              </a:spcBef>
              <a:spcAft>
                <a:spcPts val="0"/>
              </a:spcAft>
              <a:buNone/>
            </a:pPr>
            <a:r>
              <a:rPr lang="en"/>
              <a:t>No matter a flight is cancelled/delayed or not, the origin airport and the destination airport shouldn’t be null values.</a:t>
            </a:r>
            <a:endParaRPr/>
          </a:p>
          <a:p>
            <a:pPr marL="0" lvl="0" indent="0" algn="l" rtl="0">
              <a:spcBef>
                <a:spcPts val="800"/>
              </a:spcBef>
              <a:spcAft>
                <a:spcPts val="0"/>
              </a:spcAft>
              <a:buNone/>
            </a:pPr>
            <a:endParaRPr/>
          </a:p>
          <a:p>
            <a:pPr marL="0" lvl="0" indent="0" algn="l" rtl="0">
              <a:spcBef>
                <a:spcPts val="800"/>
              </a:spcBef>
              <a:spcAft>
                <a:spcPts val="0"/>
              </a:spcAft>
              <a:buNone/>
            </a:pPr>
            <a:r>
              <a:rPr lang="en"/>
              <a:t>Df_1 = raw dataset w/ non-null ‘origin‘ and ’dest‘ </a:t>
            </a:r>
            <a:endParaRPr/>
          </a:p>
          <a:p>
            <a:pPr marL="0" lvl="0" indent="0" algn="l" rtl="0">
              <a:spcBef>
                <a:spcPts val="800"/>
              </a:spcBef>
              <a:spcAft>
                <a:spcPts val="0"/>
              </a:spcAft>
              <a:buNone/>
            </a:pPr>
            <a:endParaRPr/>
          </a:p>
          <a:p>
            <a:pPr marL="0" lvl="0" indent="0" algn="l" rtl="0">
              <a:spcBef>
                <a:spcPts val="800"/>
              </a:spcBef>
              <a:spcAft>
                <a:spcPts val="0"/>
              </a:spcAft>
              <a:buNone/>
            </a:pPr>
            <a:r>
              <a:rPr lang="en"/>
              <a:t>Row dataset row_count = 123534969</a:t>
            </a:r>
            <a:endParaRPr/>
          </a:p>
          <a:p>
            <a:pPr marL="0" lvl="0" indent="0" algn="l" rtl="0">
              <a:spcBef>
                <a:spcPts val="800"/>
              </a:spcBef>
              <a:spcAft>
                <a:spcPts val="0"/>
              </a:spcAft>
              <a:buNone/>
            </a:pPr>
            <a:r>
              <a:rPr lang="en"/>
              <a:t>Df_1 row_count = 122379717  (99.06%)</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74"/>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Data clean - step 2</a:t>
            </a:r>
            <a:endParaRPr/>
          </a:p>
        </p:txBody>
      </p:sp>
      <p:sp>
        <p:nvSpPr>
          <p:cNvPr id="963" name="Google Shape;963;p74"/>
          <p:cNvSpPr txBox="1">
            <a:spLocks noGrp="1"/>
          </p:cNvSpPr>
          <p:nvPr>
            <p:ph type="body" idx="1"/>
          </p:nvPr>
        </p:nvSpPr>
        <p:spPr>
          <a:xfrm>
            <a:off x="628650" y="869625"/>
            <a:ext cx="77784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Since we have a reasonable dataset w/ non-null ‘origin‘ and ’dest‘</a:t>
            </a:r>
            <a:endParaRPr/>
          </a:p>
          <a:p>
            <a:pPr marL="0" lvl="0" indent="0" algn="l" rtl="0">
              <a:spcBef>
                <a:spcPts val="800"/>
              </a:spcBef>
              <a:spcAft>
                <a:spcPts val="0"/>
              </a:spcAft>
              <a:buNone/>
            </a:pPr>
            <a:r>
              <a:rPr lang="en"/>
              <a:t>Next, we drop some columns that we don’t need in our project </a:t>
            </a:r>
            <a:endParaRPr/>
          </a:p>
        </p:txBody>
      </p:sp>
      <p:graphicFrame>
        <p:nvGraphicFramePr>
          <p:cNvPr id="964" name="Google Shape;964;p74"/>
          <p:cNvGraphicFramePr/>
          <p:nvPr/>
        </p:nvGraphicFramePr>
        <p:xfrm>
          <a:off x="952500" y="1809750"/>
          <a:ext cx="3000000" cy="3000000"/>
        </p:xfrm>
        <a:graphic>
          <a:graphicData uri="http://schemas.openxmlformats.org/drawingml/2006/table">
            <a:tbl>
              <a:tblPr>
                <a:noFill/>
                <a:tableStyleId>{5C794A20-9D19-44E4-9072-45C128FF7DBF}</a:tableStyleId>
              </a:tblPr>
              <a:tblGrid>
                <a:gridCol w="4045150">
                  <a:extLst>
                    <a:ext uri="{9D8B030D-6E8A-4147-A177-3AD203B41FA5}">
                      <a16:colId xmlns:a16="http://schemas.microsoft.com/office/drawing/2014/main" val="20000"/>
                    </a:ext>
                  </a:extLst>
                </a:gridCol>
                <a:gridCol w="31938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2"/>
                          </a:solidFill>
                        </a:rPr>
                        <a:t>column</a:t>
                      </a:r>
                      <a:endParaRPr>
                        <a:solidFill>
                          <a:schemeClr val="lt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rPr>
                        <a:t>reason</a:t>
                      </a:r>
                      <a:endParaRPr>
                        <a:solidFill>
                          <a:schemeClr val="lt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2"/>
                          </a:solidFill>
                        </a:rPr>
                        <a:t>‘CRSDepTime’, ‘CRSArrTime’, ‘CRSElapsedTime’</a:t>
                      </a:r>
                      <a:endParaRPr>
                        <a:solidFill>
                          <a:schemeClr val="lt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rPr>
                        <a:t>Scheduled time can be calculated by actual time - delay</a:t>
                      </a:r>
                      <a:endParaRPr>
                        <a:solidFill>
                          <a:schemeClr val="lt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2"/>
                          </a:solidFill>
                        </a:rPr>
                        <a:t>‘TailNum’</a:t>
                      </a:r>
                      <a:endParaRPr>
                        <a:solidFill>
                          <a:schemeClr val="lt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rPr>
                        <a:t>Flight number is unique, no need for tail number</a:t>
                      </a:r>
                      <a:endParaRPr>
                        <a:solidFill>
                          <a:schemeClr val="lt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2"/>
                          </a:solidFill>
                        </a:rPr>
                        <a:t>‘CancellationCode’</a:t>
                      </a:r>
                      <a:endParaRPr>
                        <a:solidFill>
                          <a:schemeClr val="lt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rPr>
                        <a:t>It has 99% missing values</a:t>
                      </a:r>
                      <a:endParaRPr>
                        <a:solidFill>
                          <a:schemeClr val="lt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75"/>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Data clean - step 3</a:t>
            </a:r>
            <a:endParaRPr/>
          </a:p>
        </p:txBody>
      </p:sp>
      <p:sp>
        <p:nvSpPr>
          <p:cNvPr id="970" name="Google Shape;970;p75"/>
          <p:cNvSpPr txBox="1">
            <a:spLocks noGrp="1"/>
          </p:cNvSpPr>
          <p:nvPr>
            <p:ph type="body" idx="1"/>
          </p:nvPr>
        </p:nvSpPr>
        <p:spPr>
          <a:xfrm>
            <a:off x="628650" y="867900"/>
            <a:ext cx="7116000" cy="4039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Now, drop some unreasonable rows in the dataset, we split dataset by ‘cancelled’ (1 or 0)</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en"/>
              <a:t>Also, drop rows with missing values in Distance (2040 count) and AirTime (121 count)</a:t>
            </a:r>
            <a:endParaRPr/>
          </a:p>
          <a:p>
            <a:pPr marL="0" lvl="0" indent="0" algn="l" rtl="0">
              <a:spcBef>
                <a:spcPts val="800"/>
              </a:spcBef>
              <a:spcAft>
                <a:spcPts val="0"/>
              </a:spcAft>
              <a:buNone/>
            </a:pPr>
            <a:r>
              <a:rPr lang="en"/>
              <a:t>Df_1 row_count = 122379717</a:t>
            </a:r>
            <a:endParaRPr/>
          </a:p>
          <a:p>
            <a:pPr marL="0" lvl="0" indent="0" algn="l" rtl="0">
              <a:spcBef>
                <a:spcPts val="800"/>
              </a:spcBef>
              <a:spcAft>
                <a:spcPts val="0"/>
              </a:spcAft>
              <a:buNone/>
            </a:pPr>
            <a:r>
              <a:rPr lang="en"/>
              <a:t>Df_clean row_count = 121843347 (99.56%)</a:t>
            </a:r>
            <a:endParaRPr/>
          </a:p>
          <a:p>
            <a:pPr marL="0" lvl="0" indent="0" algn="l" rtl="0">
              <a:spcBef>
                <a:spcPts val="800"/>
              </a:spcBef>
              <a:spcAft>
                <a:spcPts val="0"/>
              </a:spcAft>
              <a:buClr>
                <a:schemeClr val="lt1"/>
              </a:buClr>
              <a:buSzPts val="1100"/>
              <a:buFont typeface="Arial"/>
              <a:buNone/>
            </a:pPr>
            <a:endParaRPr/>
          </a:p>
        </p:txBody>
      </p:sp>
      <p:graphicFrame>
        <p:nvGraphicFramePr>
          <p:cNvPr id="971" name="Google Shape;971;p75"/>
          <p:cNvGraphicFramePr/>
          <p:nvPr/>
        </p:nvGraphicFramePr>
        <p:xfrm>
          <a:off x="436925" y="1797925"/>
          <a:ext cx="3000000" cy="3000000"/>
        </p:xfrm>
        <a:graphic>
          <a:graphicData uri="http://schemas.openxmlformats.org/drawingml/2006/table">
            <a:tbl>
              <a:tblPr>
                <a:noFill/>
                <a:tableStyleId>{5C794A20-9D19-44E4-9072-45C128FF7DBF}</a:tableStyleId>
              </a:tblPr>
              <a:tblGrid>
                <a:gridCol w="872700">
                  <a:extLst>
                    <a:ext uri="{9D8B030D-6E8A-4147-A177-3AD203B41FA5}">
                      <a16:colId xmlns:a16="http://schemas.microsoft.com/office/drawing/2014/main" val="20000"/>
                    </a:ext>
                  </a:extLst>
                </a:gridCol>
                <a:gridCol w="3367600">
                  <a:extLst>
                    <a:ext uri="{9D8B030D-6E8A-4147-A177-3AD203B41FA5}">
                      <a16:colId xmlns:a16="http://schemas.microsoft.com/office/drawing/2014/main" val="20001"/>
                    </a:ext>
                  </a:extLst>
                </a:gridCol>
                <a:gridCol w="3646375">
                  <a:extLst>
                    <a:ext uri="{9D8B030D-6E8A-4147-A177-3AD203B41FA5}">
                      <a16:colId xmlns:a16="http://schemas.microsoft.com/office/drawing/2014/main" val="20002"/>
                    </a:ext>
                  </a:extLst>
                </a:gridCol>
              </a:tblGrid>
              <a:tr h="381000">
                <a:tc>
                  <a:txBody>
                    <a:bodyPr/>
                    <a:lstStyle/>
                    <a:p>
                      <a:pPr marL="0" lvl="0" indent="0" algn="l" rtl="0">
                        <a:lnSpc>
                          <a:spcPct val="90000"/>
                        </a:lnSpc>
                        <a:spcBef>
                          <a:spcPts val="800"/>
                        </a:spcBef>
                        <a:spcAft>
                          <a:spcPts val="0"/>
                        </a:spcAft>
                        <a:buNone/>
                      </a:pPr>
                      <a:endParaRPr sz="1500">
                        <a:solidFill>
                          <a:schemeClr val="lt2"/>
                        </a:solidFill>
                        <a:latin typeface="Quattrocento Sans"/>
                        <a:ea typeface="Quattrocento Sans"/>
                        <a:cs typeface="Quattrocento Sans"/>
                        <a:sym typeface="Quattrocento Sans"/>
                      </a:endParaRPr>
                    </a:p>
                  </a:txBody>
                  <a:tcPr marL="91425" marR="91425" marT="91425" marB="91425"/>
                </a:tc>
                <a:tc>
                  <a:txBody>
                    <a:bodyPr/>
                    <a:lstStyle/>
                    <a:p>
                      <a:pPr marL="0" lvl="0" indent="0" algn="l" rtl="0">
                        <a:lnSpc>
                          <a:spcPct val="90000"/>
                        </a:lnSpc>
                        <a:spcBef>
                          <a:spcPts val="800"/>
                        </a:spcBef>
                        <a:spcAft>
                          <a:spcPts val="0"/>
                        </a:spcAft>
                        <a:buClr>
                          <a:schemeClr val="lt1"/>
                        </a:buClr>
                        <a:buSzPts val="1100"/>
                        <a:buFont typeface="Arial"/>
                        <a:buNone/>
                      </a:pPr>
                      <a:r>
                        <a:rPr lang="en" sz="1500">
                          <a:solidFill>
                            <a:schemeClr val="lt2"/>
                          </a:solidFill>
                          <a:latin typeface="Quattrocento Sans"/>
                          <a:ea typeface="Quattrocento Sans"/>
                          <a:cs typeface="Quattrocento Sans"/>
                          <a:sym typeface="Quattrocento Sans"/>
                        </a:rPr>
                        <a:t>Dataset with ‘cancelled = 1’</a:t>
                      </a:r>
                      <a:endParaRPr sz="1500">
                        <a:solidFill>
                          <a:schemeClr val="lt2"/>
                        </a:solidFill>
                        <a:latin typeface="Quattrocento Sans"/>
                        <a:ea typeface="Quattrocento Sans"/>
                        <a:cs typeface="Quattrocento Sans"/>
                        <a:sym typeface="Quattrocento Sans"/>
                      </a:endParaRPr>
                    </a:p>
                    <a:p>
                      <a:pPr marL="0" lvl="0" indent="0" algn="l" rtl="0">
                        <a:spcBef>
                          <a:spcPts val="0"/>
                        </a:spcBef>
                        <a:spcAft>
                          <a:spcPts val="0"/>
                        </a:spcAft>
                        <a:buNone/>
                      </a:pPr>
                      <a:endParaRPr/>
                    </a:p>
                  </a:txBody>
                  <a:tcPr marL="91425" marR="91425" marT="91425" marB="91425"/>
                </a:tc>
                <a:tc>
                  <a:txBody>
                    <a:bodyPr/>
                    <a:lstStyle/>
                    <a:p>
                      <a:pPr marL="0" lvl="0" indent="0" algn="l" rtl="0">
                        <a:lnSpc>
                          <a:spcPct val="90000"/>
                        </a:lnSpc>
                        <a:spcBef>
                          <a:spcPts val="800"/>
                        </a:spcBef>
                        <a:spcAft>
                          <a:spcPts val="0"/>
                        </a:spcAft>
                        <a:buClr>
                          <a:schemeClr val="lt1"/>
                        </a:buClr>
                        <a:buSzPts val="1100"/>
                        <a:buFont typeface="Arial"/>
                        <a:buNone/>
                      </a:pPr>
                      <a:r>
                        <a:rPr lang="en" sz="1500">
                          <a:solidFill>
                            <a:schemeClr val="lt2"/>
                          </a:solidFill>
                          <a:latin typeface="Quattrocento Sans"/>
                          <a:ea typeface="Quattrocento Sans"/>
                          <a:cs typeface="Quattrocento Sans"/>
                          <a:sym typeface="Quattrocento Sans"/>
                        </a:rPr>
                        <a:t>Dataset with ‘cancelled =0’</a:t>
                      </a:r>
                      <a:endParaRPr sz="1500">
                        <a:solidFill>
                          <a:schemeClr val="lt2"/>
                        </a:solidFill>
                        <a:latin typeface="Quattrocento Sans"/>
                        <a:ea typeface="Quattrocento Sans"/>
                        <a:cs typeface="Quattrocento Sans"/>
                        <a:sym typeface="Quattrocento Sans"/>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2"/>
                          </a:solidFill>
                        </a:rPr>
                        <a:t>reason</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time -related columns should be null</a:t>
                      </a:r>
                      <a:endParaRPr>
                        <a:solidFill>
                          <a:schemeClr val="lt2"/>
                        </a:solidFill>
                      </a:endParaRPr>
                    </a:p>
                  </a:txBody>
                  <a:tcPr marL="91425" marR="91425" marT="91425" marB="91425"/>
                </a:tc>
                <a:tc>
                  <a:txBody>
                    <a:bodyPr/>
                    <a:lstStyle/>
                    <a:p>
                      <a:pPr marL="0" lvl="0" indent="0" algn="l" rtl="0">
                        <a:spcBef>
                          <a:spcPts val="0"/>
                        </a:spcBef>
                        <a:spcAft>
                          <a:spcPts val="0"/>
                        </a:spcAft>
                        <a:buClr>
                          <a:schemeClr val="lt1"/>
                        </a:buClr>
                        <a:buSzPts val="1100"/>
                        <a:buFont typeface="Arial"/>
                        <a:buNone/>
                      </a:pPr>
                      <a:r>
                        <a:rPr lang="en">
                          <a:solidFill>
                            <a:schemeClr val="lt2"/>
                          </a:solidFill>
                        </a:rPr>
                        <a:t>time -related columns should not be null</a:t>
                      </a:r>
                      <a:endParaRPr>
                        <a:solidFill>
                          <a:schemeClr val="lt2"/>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2"/>
                          </a:solidFill>
                        </a:rPr>
                        <a:t>action</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Drop rows with non-null values in time-related columns</a:t>
                      </a:r>
                      <a:endParaRPr>
                        <a:solidFill>
                          <a:schemeClr val="lt2"/>
                        </a:solidFill>
                      </a:endParaRPr>
                    </a:p>
                  </a:txBody>
                  <a:tcPr marL="91425" marR="91425" marT="91425" marB="91425"/>
                </a:tc>
                <a:tc>
                  <a:txBody>
                    <a:bodyPr/>
                    <a:lstStyle/>
                    <a:p>
                      <a:pPr marL="0" lvl="0" indent="0" algn="l" rtl="0">
                        <a:spcBef>
                          <a:spcPts val="0"/>
                        </a:spcBef>
                        <a:spcAft>
                          <a:spcPts val="0"/>
                        </a:spcAft>
                        <a:buClr>
                          <a:schemeClr val="lt1"/>
                        </a:buClr>
                        <a:buSzPts val="1100"/>
                        <a:buFont typeface="Arial"/>
                        <a:buNone/>
                      </a:pPr>
                      <a:r>
                        <a:rPr lang="en">
                          <a:solidFill>
                            <a:schemeClr val="lt2"/>
                          </a:solidFill>
                        </a:rPr>
                        <a:t>Drop rows with null values in time-related columns</a:t>
                      </a:r>
                      <a:endParaRPr>
                        <a:solidFill>
                          <a:schemeClr val="lt2"/>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76"/>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Data clean - step 4</a:t>
            </a:r>
            <a:endParaRPr/>
          </a:p>
        </p:txBody>
      </p:sp>
      <p:sp>
        <p:nvSpPr>
          <p:cNvPr id="977" name="Google Shape;977;p76"/>
          <p:cNvSpPr txBox="1">
            <a:spLocks noGrp="1"/>
          </p:cNvSpPr>
          <p:nvPr>
            <p:ph type="body" idx="1"/>
          </p:nvPr>
        </p:nvSpPr>
        <p:spPr>
          <a:xfrm>
            <a:off x="628650" y="869625"/>
            <a:ext cx="77784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After cleaning the dataset, in our analysis,  we split the dataset into a few subsets for different uses.</a:t>
            </a:r>
            <a:endParaRPr/>
          </a:p>
          <a:p>
            <a:pPr marL="0" lvl="0" indent="0" algn="l" rtl="0">
              <a:spcBef>
                <a:spcPts val="800"/>
              </a:spcBef>
              <a:spcAft>
                <a:spcPts val="0"/>
              </a:spcAft>
              <a:buNone/>
            </a:pPr>
            <a:endParaRPr/>
          </a:p>
          <a:p>
            <a:pPr marL="0" lvl="0" indent="0" algn="l" rtl="0">
              <a:spcBef>
                <a:spcPts val="800"/>
              </a:spcBef>
              <a:spcAft>
                <a:spcPts val="0"/>
              </a:spcAft>
              <a:buNone/>
            </a:pPr>
            <a:endParaRPr/>
          </a:p>
        </p:txBody>
      </p:sp>
      <p:graphicFrame>
        <p:nvGraphicFramePr>
          <p:cNvPr id="978" name="Google Shape;978;p76"/>
          <p:cNvGraphicFramePr/>
          <p:nvPr/>
        </p:nvGraphicFramePr>
        <p:xfrm>
          <a:off x="952500" y="2000250"/>
          <a:ext cx="3000000" cy="3000000"/>
        </p:xfrm>
        <a:graphic>
          <a:graphicData uri="http://schemas.openxmlformats.org/drawingml/2006/table">
            <a:tbl>
              <a:tblPr>
                <a:noFill/>
                <a:tableStyleId>{5C794A20-9D19-44E4-9072-45C128FF7DBF}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2"/>
                          </a:solidFill>
                        </a:rPr>
                        <a:t>df_clean</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The full dataset</a:t>
                      </a:r>
                      <a:endParaRPr>
                        <a:solidFill>
                          <a:schemeClr val="lt2"/>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2"/>
                          </a:solidFill>
                        </a:rPr>
                        <a:t>df1995</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The dataset after year 1995, which exclude all missing values except delay columns, and used to analyze cancellation</a:t>
                      </a:r>
                      <a:endParaRPr>
                        <a:solidFill>
                          <a:schemeClr val="lt2"/>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2"/>
                          </a:solidFill>
                        </a:rPr>
                        <a:t>df2004</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The dataset from year 2004 to year 2007, which exclude all missing values, and used to analyze delay</a:t>
                      </a:r>
                      <a:endParaRPr>
                        <a:solidFill>
                          <a:schemeClr val="lt2"/>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77"/>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Correlation Analysis</a:t>
            </a:r>
            <a:endParaRPr/>
          </a:p>
        </p:txBody>
      </p:sp>
      <p:sp>
        <p:nvSpPr>
          <p:cNvPr id="984" name="Google Shape;984;p77"/>
          <p:cNvSpPr txBox="1">
            <a:spLocks noGrp="1"/>
          </p:cNvSpPr>
          <p:nvPr>
            <p:ph type="body" idx="1"/>
          </p:nvPr>
        </p:nvSpPr>
        <p:spPr>
          <a:xfrm>
            <a:off x="628650" y="869623"/>
            <a:ext cx="38862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df1995:</a:t>
            </a:r>
            <a:endParaRPr/>
          </a:p>
          <a:p>
            <a:pPr marL="914400" lvl="0" indent="0" algn="l" rtl="0">
              <a:spcBef>
                <a:spcPts val="800"/>
              </a:spcBef>
              <a:spcAft>
                <a:spcPts val="0"/>
              </a:spcAft>
              <a:buNone/>
            </a:pPr>
            <a:endParaRPr/>
          </a:p>
        </p:txBody>
      </p:sp>
      <p:sp>
        <p:nvSpPr>
          <p:cNvPr id="985" name="Google Shape;985;p77"/>
          <p:cNvSpPr txBox="1">
            <a:spLocks noGrp="1"/>
          </p:cNvSpPr>
          <p:nvPr>
            <p:ph type="body" idx="2"/>
          </p:nvPr>
        </p:nvSpPr>
        <p:spPr>
          <a:xfrm>
            <a:off x="4897950" y="1020300"/>
            <a:ext cx="41895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sz="1400"/>
          </a:p>
          <a:p>
            <a:pPr marL="0" lvl="0" indent="0" algn="l" rtl="0">
              <a:spcBef>
                <a:spcPts val="800"/>
              </a:spcBef>
              <a:spcAft>
                <a:spcPts val="0"/>
              </a:spcAft>
              <a:buNone/>
            </a:pPr>
            <a:r>
              <a:rPr lang="en" sz="1400"/>
              <a:t>Distance is highly correlated to Air Time</a:t>
            </a:r>
            <a:endParaRPr sz="1400"/>
          </a:p>
          <a:p>
            <a:pPr marL="457200" lvl="0" indent="0" algn="l" rtl="0">
              <a:spcBef>
                <a:spcPts val="800"/>
              </a:spcBef>
              <a:spcAft>
                <a:spcPts val="0"/>
              </a:spcAft>
              <a:buNone/>
            </a:pPr>
            <a:endParaRPr sz="1400"/>
          </a:p>
          <a:p>
            <a:pPr marL="0" lvl="0" indent="0" algn="l" rtl="0">
              <a:spcBef>
                <a:spcPts val="800"/>
              </a:spcBef>
              <a:spcAft>
                <a:spcPts val="0"/>
              </a:spcAft>
              <a:buNone/>
            </a:pPr>
            <a:r>
              <a:rPr lang="en" sz="1400"/>
              <a:t>Arrival delay is highly correlated Departure delay</a:t>
            </a:r>
            <a:endParaRPr sz="1400"/>
          </a:p>
          <a:p>
            <a:pPr marL="457200" lvl="0" indent="-317500" algn="l" rtl="0">
              <a:spcBef>
                <a:spcPts val="800"/>
              </a:spcBef>
              <a:spcAft>
                <a:spcPts val="0"/>
              </a:spcAft>
              <a:buSzPts val="1400"/>
              <a:buChar char="•"/>
            </a:pPr>
            <a:r>
              <a:rPr lang="en" sz="1400"/>
              <a:t>We will drop Departure Delay in our delay model</a:t>
            </a:r>
            <a:endParaRPr/>
          </a:p>
          <a:p>
            <a:pPr marL="0" lvl="0" indent="0" algn="l" rtl="0">
              <a:spcBef>
                <a:spcPts val="800"/>
              </a:spcBef>
              <a:spcAft>
                <a:spcPts val="0"/>
              </a:spcAft>
              <a:buNone/>
            </a:pPr>
            <a:endParaRPr/>
          </a:p>
          <a:p>
            <a:pPr marL="0" lvl="0" indent="0" algn="l" rtl="0">
              <a:spcBef>
                <a:spcPts val="800"/>
              </a:spcBef>
              <a:spcAft>
                <a:spcPts val="0"/>
              </a:spcAft>
              <a:buNone/>
            </a:pPr>
            <a:r>
              <a:rPr lang="en" sz="1400"/>
              <a:t>We see a few delays reasons are correlated with Arrival Delay and Departure Delay</a:t>
            </a:r>
            <a:endParaRPr sz="1400"/>
          </a:p>
          <a:p>
            <a:pPr marL="0" lvl="0" indent="0" algn="l" rtl="0">
              <a:spcBef>
                <a:spcPts val="800"/>
              </a:spcBef>
              <a:spcAft>
                <a:spcPts val="0"/>
              </a:spcAft>
              <a:buNone/>
            </a:pPr>
            <a:endParaRPr sz="1400"/>
          </a:p>
          <a:p>
            <a:pPr marL="0" lvl="0" indent="0" algn="l" rtl="0">
              <a:spcBef>
                <a:spcPts val="800"/>
              </a:spcBef>
              <a:spcAft>
                <a:spcPts val="0"/>
              </a:spcAft>
              <a:buNone/>
            </a:pPr>
            <a:r>
              <a:rPr lang="en" sz="1400"/>
              <a:t>Taxi In and Out Time are also correlated with delays</a:t>
            </a:r>
            <a:endParaRPr sz="1400"/>
          </a:p>
        </p:txBody>
      </p:sp>
      <p:pic>
        <p:nvPicPr>
          <p:cNvPr id="986" name="Google Shape;986;p77"/>
          <p:cNvPicPr preferRelativeResize="0"/>
          <p:nvPr/>
        </p:nvPicPr>
        <p:blipFill>
          <a:blip r:embed="rId3">
            <a:alphaModFix/>
          </a:blip>
          <a:stretch>
            <a:fillRect/>
          </a:stretch>
        </p:blipFill>
        <p:spPr>
          <a:xfrm>
            <a:off x="506276" y="869625"/>
            <a:ext cx="4305825" cy="4040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78"/>
          <p:cNvSpPr txBox="1">
            <a:spLocks noGrp="1"/>
          </p:cNvSpPr>
          <p:nvPr>
            <p:ph type="title"/>
          </p:nvPr>
        </p:nvSpPr>
        <p:spPr>
          <a:xfrm>
            <a:off x="602457" y="1664519"/>
            <a:ext cx="3766500" cy="603225"/>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2"/>
              </a:buClr>
              <a:buSzPts val="2700"/>
              <a:buFont typeface="Gill Sans"/>
              <a:buNone/>
            </a:pPr>
            <a:r>
              <a:rPr lang="en"/>
              <a:t>Modeling</a:t>
            </a:r>
            <a:endParaRPr/>
          </a:p>
        </p:txBody>
      </p:sp>
      <p:pic>
        <p:nvPicPr>
          <p:cNvPr id="992" name="Google Shape;992;p78" descr="Abstract background"/>
          <p:cNvPicPr preferRelativeResize="0">
            <a:picLocks noGrp="1"/>
          </p:cNvPicPr>
          <p:nvPr>
            <p:ph type="pic" idx="3"/>
          </p:nvPr>
        </p:nvPicPr>
        <p:blipFill rotWithShape="1">
          <a:blip r:embed="rId3">
            <a:alphaModFix/>
          </a:blip>
          <a:srcRect/>
          <a:stretch/>
        </p:blipFill>
        <p:spPr>
          <a:xfrm>
            <a:off x="4581267" y="-15625"/>
            <a:ext cx="3934125" cy="4039425"/>
          </a:xfrm>
          <a:prstGeom prst="rect">
            <a:avLst/>
          </a:prstGeom>
          <a:noFill/>
          <a:ln>
            <a:noFill/>
          </a:ln>
        </p:spPr>
      </p:pic>
      <p:sp>
        <p:nvSpPr>
          <p:cNvPr id="993" name="Google Shape;993;p78"/>
          <p:cNvSpPr txBox="1">
            <a:spLocks noGrp="1"/>
          </p:cNvSpPr>
          <p:nvPr>
            <p:ph type="sldNum" idx="12"/>
          </p:nvPr>
        </p:nvSpPr>
        <p:spPr>
          <a:xfrm>
            <a:off x="583982" y="4409742"/>
            <a:ext cx="265950" cy="222975"/>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800"/>
              <a:buNone/>
            </a:pPr>
            <a:fld id="{00000000-1234-1234-1234-123412341234}" type="slidenum">
              <a:rPr lang="en"/>
              <a:t>25</a:t>
            </a:fld>
            <a:endParaRPr/>
          </a:p>
        </p:txBody>
      </p:sp>
      <p:sp>
        <p:nvSpPr>
          <p:cNvPr id="994" name="Google Shape;994;p78"/>
          <p:cNvSpPr txBox="1">
            <a:spLocks noGrp="1"/>
          </p:cNvSpPr>
          <p:nvPr>
            <p:ph type="body" idx="1"/>
          </p:nvPr>
        </p:nvSpPr>
        <p:spPr>
          <a:xfrm>
            <a:off x="611790" y="2544150"/>
            <a:ext cx="3757050" cy="1657575"/>
          </a:xfrm>
          <a:prstGeom prst="rect">
            <a:avLst/>
          </a:prstGeom>
          <a:noFill/>
          <a:ln>
            <a:noFill/>
          </a:ln>
        </p:spPr>
        <p:txBody>
          <a:bodyPr spcFirstLastPara="1" wrap="square" lIns="0" tIns="0" rIns="0" bIns="0" anchor="t" anchorCtr="0">
            <a:normAutofit/>
          </a:bodyPr>
          <a:lstStyle/>
          <a:p>
            <a:pPr marL="165100" lvl="0" indent="-171450" algn="l" rtl="0">
              <a:lnSpc>
                <a:spcPct val="100000"/>
              </a:lnSpc>
              <a:spcBef>
                <a:spcPts val="0"/>
              </a:spcBef>
              <a:spcAft>
                <a:spcPts val="0"/>
              </a:spcAft>
              <a:buClr>
                <a:srgbClr val="FFFFFF"/>
              </a:buClr>
              <a:buSzPts val="1100"/>
              <a:buFont typeface="Courier New"/>
              <a:buChar char="o"/>
            </a:pPr>
            <a:r>
              <a:rPr lang="en">
                <a:solidFill>
                  <a:srgbClr val="FFFFFF"/>
                </a:solidFill>
              </a:rPr>
              <a:t>We use 80% of the sample as training data, 20% of the sample as testing data</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2"/>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Topic I: Predict If Flights Are Cancelled Or Not</a:t>
            </a:r>
            <a:endParaRPr/>
          </a:p>
        </p:txBody>
      </p:sp>
      <p:sp>
        <p:nvSpPr>
          <p:cNvPr id="1027" name="Google Shape;1027;p82"/>
          <p:cNvSpPr txBox="1">
            <a:spLocks noGrp="1"/>
          </p:cNvSpPr>
          <p:nvPr>
            <p:ph type="body" idx="1"/>
          </p:nvPr>
        </p:nvSpPr>
        <p:spPr>
          <a:xfrm>
            <a:off x="628650" y="869623"/>
            <a:ext cx="38862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1028" name="Google Shape;1028;p82"/>
          <p:cNvSpPr txBox="1">
            <a:spLocks noGrp="1"/>
          </p:cNvSpPr>
          <p:nvPr>
            <p:ph type="body" idx="2"/>
          </p:nvPr>
        </p:nvSpPr>
        <p:spPr>
          <a:xfrm>
            <a:off x="4629150" y="869623"/>
            <a:ext cx="38862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029" name="Google Shape;1029;p82"/>
          <p:cNvPicPr preferRelativeResize="0"/>
          <p:nvPr/>
        </p:nvPicPr>
        <p:blipFill>
          <a:blip r:embed="rId3">
            <a:alphaModFix/>
          </a:blip>
          <a:stretch>
            <a:fillRect/>
          </a:stretch>
        </p:blipFill>
        <p:spPr>
          <a:xfrm>
            <a:off x="615550" y="1328225"/>
            <a:ext cx="3912401" cy="2305595"/>
          </a:xfrm>
          <a:prstGeom prst="rect">
            <a:avLst/>
          </a:prstGeom>
          <a:noFill/>
          <a:ln>
            <a:noFill/>
          </a:ln>
        </p:spPr>
      </p:pic>
      <p:pic>
        <p:nvPicPr>
          <p:cNvPr id="1030" name="Google Shape;1030;p82"/>
          <p:cNvPicPr preferRelativeResize="0"/>
          <p:nvPr/>
        </p:nvPicPr>
        <p:blipFill>
          <a:blip r:embed="rId4">
            <a:alphaModFix/>
          </a:blip>
          <a:stretch>
            <a:fillRect/>
          </a:stretch>
        </p:blipFill>
        <p:spPr>
          <a:xfrm>
            <a:off x="4614163" y="1328225"/>
            <a:ext cx="3916177" cy="2305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83"/>
          <p:cNvSpPr txBox="1">
            <a:spLocks noGrp="1"/>
          </p:cNvSpPr>
          <p:nvPr>
            <p:ph type="sldNum" idx="12"/>
          </p:nvPr>
        </p:nvSpPr>
        <p:spPr>
          <a:xfrm>
            <a:off x="583982" y="4409742"/>
            <a:ext cx="265950" cy="222975"/>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
              <a:t>27</a:t>
            </a:fld>
            <a:endParaRPr/>
          </a:p>
        </p:txBody>
      </p:sp>
      <p:sp>
        <p:nvSpPr>
          <p:cNvPr id="1037" name="Google Shape;1037;p83"/>
          <p:cNvSpPr txBox="1">
            <a:spLocks noGrp="1"/>
          </p:cNvSpPr>
          <p:nvPr>
            <p:ph type="title"/>
          </p:nvPr>
        </p:nvSpPr>
        <p:spPr>
          <a:xfrm>
            <a:off x="628650" y="273845"/>
            <a:ext cx="7886700" cy="4898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Topic I: Model Comparison</a:t>
            </a:r>
            <a:endParaRPr/>
          </a:p>
        </p:txBody>
      </p:sp>
      <p:graphicFrame>
        <p:nvGraphicFramePr>
          <p:cNvPr id="1038" name="Google Shape;1038;p83"/>
          <p:cNvGraphicFramePr/>
          <p:nvPr/>
        </p:nvGraphicFramePr>
        <p:xfrm>
          <a:off x="952500" y="2000250"/>
          <a:ext cx="3000000" cy="3000000"/>
        </p:xfrm>
        <a:graphic>
          <a:graphicData uri="http://schemas.openxmlformats.org/drawingml/2006/table">
            <a:tbl>
              <a:tblPr>
                <a:noFill/>
                <a:tableStyleId>{5C794A20-9D19-44E4-9072-45C128FF7DBF}</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Logistic Regression</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Random Forest</a:t>
                      </a:r>
                      <a:endParaRPr>
                        <a:solidFill>
                          <a:schemeClr val="lt2"/>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2"/>
                          </a:solidFill>
                        </a:rPr>
                        <a:t>Accuracy</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0.6631</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0.8963</a:t>
                      </a:r>
                      <a:endParaRPr>
                        <a:solidFill>
                          <a:schemeClr val="lt2"/>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2"/>
                          </a:solidFill>
                        </a:rPr>
                        <a:t>F1 Score</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0.7941</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0.9419</a:t>
                      </a:r>
                      <a:endParaRPr>
                        <a:solidFill>
                          <a:schemeClr val="lt2"/>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2"/>
                          </a:solidFill>
                        </a:rPr>
                        <a:t>AUC Score</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0.6251</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0.5642</a:t>
                      </a:r>
                      <a:endParaRPr>
                        <a:solidFill>
                          <a:schemeClr val="lt2"/>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84"/>
          <p:cNvSpPr txBox="1">
            <a:spLocks noGrp="1"/>
          </p:cNvSpPr>
          <p:nvPr>
            <p:ph type="title"/>
          </p:nvPr>
        </p:nvSpPr>
        <p:spPr>
          <a:xfrm>
            <a:off x="628650" y="273844"/>
            <a:ext cx="7886700" cy="4899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SzPct val="51851"/>
              <a:buNone/>
            </a:pPr>
            <a:r>
              <a:rPr lang="en"/>
              <a:t>Topic II: Predict Time Of Arrival Delay Each Flight(WIP)</a:t>
            </a:r>
            <a:endParaRPr/>
          </a:p>
        </p:txBody>
      </p:sp>
      <p:sp>
        <p:nvSpPr>
          <p:cNvPr id="1045" name="Google Shape;1045;p84"/>
          <p:cNvSpPr txBox="1">
            <a:spLocks noGrp="1"/>
          </p:cNvSpPr>
          <p:nvPr>
            <p:ph type="sldNum" idx="12"/>
          </p:nvPr>
        </p:nvSpPr>
        <p:spPr>
          <a:xfrm>
            <a:off x="583982" y="4409742"/>
            <a:ext cx="265800" cy="222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800"/>
              <a:buNone/>
            </a:pPr>
            <a:fld id="{00000000-1234-1234-1234-123412341234}" type="slidenum">
              <a:rPr lang="en"/>
              <a:t>28</a:t>
            </a:fld>
            <a:endParaRPr/>
          </a:p>
        </p:txBody>
      </p:sp>
      <p:sp>
        <p:nvSpPr>
          <p:cNvPr id="1046" name="Google Shape;1046;p84"/>
          <p:cNvSpPr txBox="1">
            <a:spLocks noGrp="1"/>
          </p:cNvSpPr>
          <p:nvPr>
            <p:ph type="body" idx="1"/>
          </p:nvPr>
        </p:nvSpPr>
        <p:spPr>
          <a:xfrm>
            <a:off x="628650" y="1039423"/>
            <a:ext cx="3886200" cy="3408000"/>
          </a:xfrm>
          <a:prstGeom prst="rect">
            <a:avLst/>
          </a:prstGeom>
          <a:noFill/>
          <a:ln>
            <a:noFill/>
          </a:ln>
        </p:spPr>
        <p:txBody>
          <a:bodyPr spcFirstLastPara="1" wrap="square" lIns="68575" tIns="34275" rIns="68575" bIns="34275" anchor="t" anchorCtr="0">
            <a:normAutofit/>
          </a:bodyPr>
          <a:lstStyle/>
          <a:p>
            <a:pPr marL="342900" lvl="0" indent="-260350" algn="l" rtl="0">
              <a:lnSpc>
                <a:spcPct val="200000"/>
              </a:lnSpc>
              <a:spcBef>
                <a:spcPts val="0"/>
              </a:spcBef>
              <a:spcAft>
                <a:spcPts val="0"/>
              </a:spcAft>
              <a:buSzPts val="1500"/>
              <a:buChar char="•"/>
            </a:pPr>
            <a:endParaRPr/>
          </a:p>
        </p:txBody>
      </p:sp>
      <p:sp>
        <p:nvSpPr>
          <p:cNvPr id="1047" name="Google Shape;1047;p84"/>
          <p:cNvSpPr txBox="1">
            <a:spLocks noGrp="1"/>
          </p:cNvSpPr>
          <p:nvPr>
            <p:ph type="body" idx="2"/>
          </p:nvPr>
        </p:nvSpPr>
        <p:spPr>
          <a:xfrm>
            <a:off x="4629150" y="869623"/>
            <a:ext cx="3886200" cy="3408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500"/>
              <a:buNone/>
            </a:pPr>
            <a:endParaRPr/>
          </a:p>
        </p:txBody>
      </p:sp>
      <p:pic>
        <p:nvPicPr>
          <p:cNvPr id="1048" name="Google Shape;1048;p84"/>
          <p:cNvPicPr preferRelativeResize="0"/>
          <p:nvPr/>
        </p:nvPicPr>
        <p:blipFill>
          <a:blip r:embed="rId3">
            <a:alphaModFix/>
          </a:blip>
          <a:stretch>
            <a:fillRect/>
          </a:stretch>
        </p:blipFill>
        <p:spPr>
          <a:xfrm>
            <a:off x="0" y="1336823"/>
            <a:ext cx="9143999" cy="1469354"/>
          </a:xfrm>
          <a:prstGeom prst="rect">
            <a:avLst/>
          </a:prstGeom>
          <a:noFill/>
          <a:ln>
            <a:noFill/>
          </a:ln>
        </p:spPr>
      </p:pic>
      <p:pic>
        <p:nvPicPr>
          <p:cNvPr id="1049" name="Google Shape;1049;p84"/>
          <p:cNvPicPr preferRelativeResize="0"/>
          <p:nvPr/>
        </p:nvPicPr>
        <p:blipFill>
          <a:blip r:embed="rId4">
            <a:alphaModFix/>
          </a:blip>
          <a:stretch>
            <a:fillRect/>
          </a:stretch>
        </p:blipFill>
        <p:spPr>
          <a:xfrm>
            <a:off x="0" y="869619"/>
            <a:ext cx="9144001" cy="467212"/>
          </a:xfrm>
          <a:prstGeom prst="rect">
            <a:avLst/>
          </a:prstGeom>
          <a:noFill/>
          <a:ln>
            <a:noFill/>
          </a:ln>
        </p:spPr>
      </p:pic>
      <p:pic>
        <p:nvPicPr>
          <p:cNvPr id="1050" name="Google Shape;1050;p84"/>
          <p:cNvPicPr preferRelativeResize="0"/>
          <p:nvPr/>
        </p:nvPicPr>
        <p:blipFill>
          <a:blip r:embed="rId5">
            <a:alphaModFix/>
          </a:blip>
          <a:stretch>
            <a:fillRect/>
          </a:stretch>
        </p:blipFill>
        <p:spPr>
          <a:xfrm>
            <a:off x="0" y="2806170"/>
            <a:ext cx="9143999" cy="1275060"/>
          </a:xfrm>
          <a:prstGeom prst="rect">
            <a:avLst/>
          </a:prstGeom>
          <a:noFill/>
          <a:ln>
            <a:noFill/>
          </a:ln>
        </p:spPr>
      </p:pic>
      <p:pic>
        <p:nvPicPr>
          <p:cNvPr id="1051" name="Google Shape;1051;p84"/>
          <p:cNvPicPr preferRelativeResize="0"/>
          <p:nvPr/>
        </p:nvPicPr>
        <p:blipFill>
          <a:blip r:embed="rId6">
            <a:alphaModFix/>
          </a:blip>
          <a:stretch>
            <a:fillRect/>
          </a:stretch>
        </p:blipFill>
        <p:spPr>
          <a:xfrm>
            <a:off x="0" y="4081232"/>
            <a:ext cx="9144000" cy="12828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85"/>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Topic II: Model Comparison(WIP)</a:t>
            </a:r>
            <a:endParaRPr/>
          </a:p>
        </p:txBody>
      </p:sp>
      <p:sp>
        <p:nvSpPr>
          <p:cNvPr id="1057" name="Google Shape;1057;p85"/>
          <p:cNvSpPr txBox="1">
            <a:spLocks noGrp="1"/>
          </p:cNvSpPr>
          <p:nvPr>
            <p:ph type="body" idx="1"/>
          </p:nvPr>
        </p:nvSpPr>
        <p:spPr>
          <a:xfrm>
            <a:off x="628650" y="890833"/>
            <a:ext cx="7886700" cy="34008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graphicFrame>
        <p:nvGraphicFramePr>
          <p:cNvPr id="1058" name="Google Shape;1058;p85"/>
          <p:cNvGraphicFramePr/>
          <p:nvPr/>
        </p:nvGraphicFramePr>
        <p:xfrm>
          <a:off x="952500" y="1619250"/>
          <a:ext cx="3000000" cy="3000000"/>
        </p:xfrm>
        <a:graphic>
          <a:graphicData uri="http://schemas.openxmlformats.org/drawingml/2006/table">
            <a:tbl>
              <a:tblPr>
                <a:noFill/>
                <a:tableStyleId>{5C794A20-9D19-44E4-9072-45C128FF7DBF}</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Linear Regression</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Random Forest</a:t>
                      </a:r>
                      <a:endParaRPr>
                        <a:solidFill>
                          <a:schemeClr val="lt2"/>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2"/>
                          </a:solidFill>
                        </a:rPr>
                        <a:t>RMSE</a:t>
                      </a:r>
                      <a:endParaRPr>
                        <a:solidFill>
                          <a:schemeClr val="lt2"/>
                        </a:solidFill>
                      </a:endParaRPr>
                    </a:p>
                  </a:txBody>
                  <a:tcPr marL="91425" marR="91425" marT="91425" marB="91425"/>
                </a:tc>
                <a:tc>
                  <a:txBody>
                    <a:bodyPr/>
                    <a:lstStyle/>
                    <a:p>
                      <a:pPr marL="0" lvl="0" indent="0" algn="l" rtl="0">
                        <a:spcBef>
                          <a:spcPts val="0"/>
                        </a:spcBef>
                        <a:spcAft>
                          <a:spcPts val="0"/>
                        </a:spcAft>
                        <a:buNone/>
                      </a:pPr>
                      <a:endParaRPr>
                        <a:solidFill>
                          <a:schemeClr val="lt2"/>
                        </a:solidFill>
                      </a:endParaRPr>
                    </a:p>
                  </a:txBody>
                  <a:tcPr marL="91425" marR="91425" marT="91425" marB="91425"/>
                </a:tc>
                <a:tc>
                  <a:txBody>
                    <a:bodyPr/>
                    <a:lstStyle/>
                    <a:p>
                      <a:pPr marL="0" lvl="0" indent="0" algn="l" rtl="0">
                        <a:spcBef>
                          <a:spcPts val="0"/>
                        </a:spcBef>
                        <a:spcAft>
                          <a:spcPts val="0"/>
                        </a:spcAft>
                        <a:buNone/>
                      </a:pPr>
                      <a:endParaRPr>
                        <a:solidFill>
                          <a:schemeClr val="lt2"/>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2"/>
                          </a:solidFill>
                        </a:rPr>
                        <a:t>MSE</a:t>
                      </a:r>
                      <a:endParaRPr>
                        <a:solidFill>
                          <a:schemeClr val="lt2"/>
                        </a:solidFill>
                      </a:endParaRPr>
                    </a:p>
                  </a:txBody>
                  <a:tcPr marL="91425" marR="91425" marT="91425" marB="91425"/>
                </a:tc>
                <a:tc>
                  <a:txBody>
                    <a:bodyPr/>
                    <a:lstStyle/>
                    <a:p>
                      <a:pPr marL="0" lvl="0" indent="0" algn="l" rtl="0">
                        <a:spcBef>
                          <a:spcPts val="0"/>
                        </a:spcBef>
                        <a:spcAft>
                          <a:spcPts val="0"/>
                        </a:spcAft>
                        <a:buNone/>
                      </a:pPr>
                      <a:endParaRPr>
                        <a:solidFill>
                          <a:schemeClr val="lt2"/>
                        </a:solidFill>
                      </a:endParaRPr>
                    </a:p>
                  </a:txBody>
                  <a:tcPr marL="91425" marR="91425" marT="91425" marB="91425"/>
                </a:tc>
                <a:tc>
                  <a:txBody>
                    <a:bodyPr/>
                    <a:lstStyle/>
                    <a:p>
                      <a:pPr marL="0" lvl="0" indent="0" algn="l" rtl="0">
                        <a:spcBef>
                          <a:spcPts val="0"/>
                        </a:spcBef>
                        <a:spcAft>
                          <a:spcPts val="0"/>
                        </a:spcAft>
                        <a:buNone/>
                      </a:pPr>
                      <a:endParaRPr>
                        <a:solidFill>
                          <a:schemeClr val="lt2"/>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2"/>
                          </a:solidFill>
                        </a:rPr>
                        <a:t>MAE</a:t>
                      </a:r>
                      <a:endParaRPr>
                        <a:solidFill>
                          <a:schemeClr val="lt2"/>
                        </a:solidFill>
                      </a:endParaRPr>
                    </a:p>
                  </a:txBody>
                  <a:tcPr marL="91425" marR="91425" marT="91425" marB="91425"/>
                </a:tc>
                <a:tc>
                  <a:txBody>
                    <a:bodyPr/>
                    <a:lstStyle/>
                    <a:p>
                      <a:pPr marL="0" lvl="0" indent="0" algn="l" rtl="0">
                        <a:spcBef>
                          <a:spcPts val="0"/>
                        </a:spcBef>
                        <a:spcAft>
                          <a:spcPts val="0"/>
                        </a:spcAft>
                        <a:buNone/>
                      </a:pPr>
                      <a:endParaRPr>
                        <a:solidFill>
                          <a:schemeClr val="lt2"/>
                        </a:solidFill>
                      </a:endParaRPr>
                    </a:p>
                  </a:txBody>
                  <a:tcPr marL="91425" marR="91425" marT="91425" marB="91425"/>
                </a:tc>
                <a:tc>
                  <a:txBody>
                    <a:bodyPr/>
                    <a:lstStyle/>
                    <a:p>
                      <a:pPr marL="0" lvl="0" indent="0" algn="l" rtl="0">
                        <a:spcBef>
                          <a:spcPts val="0"/>
                        </a:spcBef>
                        <a:spcAft>
                          <a:spcPts val="0"/>
                        </a:spcAft>
                        <a:buNone/>
                      </a:pPr>
                      <a:endParaRPr>
                        <a:solidFill>
                          <a:schemeClr val="lt2"/>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2"/>
                          </a:solidFill>
                        </a:rPr>
                        <a:t>R-Squared Score</a:t>
                      </a:r>
                      <a:endParaRPr>
                        <a:solidFill>
                          <a:schemeClr val="lt2"/>
                        </a:solidFill>
                      </a:endParaRPr>
                    </a:p>
                  </a:txBody>
                  <a:tcPr marL="91425" marR="91425" marT="91425" marB="91425"/>
                </a:tc>
                <a:tc>
                  <a:txBody>
                    <a:bodyPr/>
                    <a:lstStyle/>
                    <a:p>
                      <a:pPr marL="0" lvl="0" indent="0" algn="l" rtl="0">
                        <a:spcBef>
                          <a:spcPts val="0"/>
                        </a:spcBef>
                        <a:spcAft>
                          <a:spcPts val="0"/>
                        </a:spcAft>
                        <a:buNone/>
                      </a:pPr>
                      <a:endParaRPr>
                        <a:solidFill>
                          <a:schemeClr val="lt2"/>
                        </a:solidFill>
                      </a:endParaRPr>
                    </a:p>
                  </a:txBody>
                  <a:tcPr marL="91425" marR="91425" marT="91425" marB="91425"/>
                </a:tc>
                <a:tc>
                  <a:txBody>
                    <a:bodyPr/>
                    <a:lstStyle/>
                    <a:p>
                      <a:pPr marL="0" lvl="0" indent="0" algn="l" rtl="0">
                        <a:spcBef>
                          <a:spcPts val="0"/>
                        </a:spcBef>
                        <a:spcAft>
                          <a:spcPts val="0"/>
                        </a:spcAft>
                        <a:buNone/>
                      </a:pPr>
                      <a:endParaRPr>
                        <a:solidFill>
                          <a:schemeClr val="lt2"/>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53"/>
          <p:cNvPicPr preferRelativeResize="0"/>
          <p:nvPr/>
        </p:nvPicPr>
        <p:blipFill rotWithShape="1">
          <a:blip r:embed="rId3">
            <a:alphaModFix/>
          </a:blip>
          <a:srcRect b="9239"/>
          <a:stretch/>
        </p:blipFill>
        <p:spPr>
          <a:xfrm>
            <a:off x="0" y="-152400"/>
            <a:ext cx="9144000" cy="5295899"/>
          </a:xfrm>
          <a:prstGeom prst="rect">
            <a:avLst/>
          </a:prstGeom>
          <a:noFill/>
          <a:ln>
            <a:noFill/>
          </a:ln>
        </p:spPr>
      </p:pic>
      <p:sp>
        <p:nvSpPr>
          <p:cNvPr id="798" name="Google Shape;798;p53"/>
          <p:cNvSpPr txBox="1">
            <a:spLocks noGrp="1"/>
          </p:cNvSpPr>
          <p:nvPr>
            <p:ph type="title"/>
          </p:nvPr>
        </p:nvSpPr>
        <p:spPr>
          <a:xfrm>
            <a:off x="583975" y="2492250"/>
            <a:ext cx="5794800" cy="603300"/>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lt2"/>
              </a:buClr>
              <a:buSzPct val="100000"/>
              <a:buFont typeface="Gill Sans"/>
              <a:buNone/>
            </a:pPr>
            <a:r>
              <a:rPr lang="en">
                <a:solidFill>
                  <a:srgbClr val="000000"/>
                </a:solidFill>
              </a:rPr>
              <a:t>Background and Business Objectives</a:t>
            </a:r>
            <a:endParaRPr>
              <a:solidFill>
                <a:srgbClr val="000000"/>
              </a:solidFill>
            </a:endParaRPr>
          </a:p>
        </p:txBody>
      </p:sp>
      <p:sp>
        <p:nvSpPr>
          <p:cNvPr id="799" name="Google Shape;799;p53"/>
          <p:cNvSpPr txBox="1">
            <a:spLocks noGrp="1"/>
          </p:cNvSpPr>
          <p:nvPr>
            <p:ph type="sldNum" idx="12"/>
          </p:nvPr>
        </p:nvSpPr>
        <p:spPr>
          <a:xfrm>
            <a:off x="583982" y="4409742"/>
            <a:ext cx="265950" cy="222975"/>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8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89"/>
          <p:cNvSpPr txBox="1">
            <a:spLocks noGrp="1"/>
          </p:cNvSpPr>
          <p:nvPr>
            <p:ph type="title"/>
          </p:nvPr>
        </p:nvSpPr>
        <p:spPr>
          <a:xfrm>
            <a:off x="602457" y="1664519"/>
            <a:ext cx="3766500" cy="603225"/>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2"/>
              </a:buClr>
              <a:buSzPts val="2700"/>
              <a:buFont typeface="Gill Sans"/>
              <a:buNone/>
            </a:pPr>
            <a:r>
              <a:rPr lang="en"/>
              <a:t>Conclusion</a:t>
            </a:r>
            <a:endParaRPr/>
          </a:p>
        </p:txBody>
      </p:sp>
      <p:pic>
        <p:nvPicPr>
          <p:cNvPr id="1086" name="Google Shape;1086;p89" descr="Abstract background"/>
          <p:cNvPicPr preferRelativeResize="0">
            <a:picLocks noGrp="1"/>
          </p:cNvPicPr>
          <p:nvPr>
            <p:ph type="pic" idx="3"/>
          </p:nvPr>
        </p:nvPicPr>
        <p:blipFill rotWithShape="1">
          <a:blip r:embed="rId3">
            <a:alphaModFix/>
          </a:blip>
          <a:srcRect/>
          <a:stretch/>
        </p:blipFill>
        <p:spPr>
          <a:xfrm>
            <a:off x="4581267" y="-15625"/>
            <a:ext cx="3934125" cy="4039425"/>
          </a:xfrm>
          <a:prstGeom prst="rect">
            <a:avLst/>
          </a:prstGeom>
          <a:noFill/>
          <a:ln>
            <a:noFill/>
          </a:ln>
        </p:spPr>
      </p:pic>
      <p:sp>
        <p:nvSpPr>
          <p:cNvPr id="1087" name="Google Shape;1087;p89"/>
          <p:cNvSpPr txBox="1">
            <a:spLocks noGrp="1"/>
          </p:cNvSpPr>
          <p:nvPr>
            <p:ph type="sldNum" idx="12"/>
          </p:nvPr>
        </p:nvSpPr>
        <p:spPr>
          <a:xfrm>
            <a:off x="583982" y="4409742"/>
            <a:ext cx="265950" cy="222975"/>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8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90"/>
          <p:cNvSpPr txBox="1">
            <a:spLocks noGrp="1"/>
          </p:cNvSpPr>
          <p:nvPr>
            <p:ph type="title"/>
          </p:nvPr>
        </p:nvSpPr>
        <p:spPr>
          <a:xfrm>
            <a:off x="628650" y="273845"/>
            <a:ext cx="7886700" cy="489825"/>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SzPct val="51851"/>
              <a:buNone/>
            </a:pPr>
            <a:r>
              <a:rPr lang="en"/>
              <a:t>Conclusion (WIP, will need results from model II)</a:t>
            </a:r>
            <a:endParaRPr/>
          </a:p>
        </p:txBody>
      </p:sp>
      <p:sp>
        <p:nvSpPr>
          <p:cNvPr id="1094" name="Google Shape;1094;p90"/>
          <p:cNvSpPr txBox="1">
            <a:spLocks noGrp="1"/>
          </p:cNvSpPr>
          <p:nvPr>
            <p:ph type="sldNum" idx="12"/>
          </p:nvPr>
        </p:nvSpPr>
        <p:spPr>
          <a:xfrm>
            <a:off x="583982" y="4409742"/>
            <a:ext cx="265950" cy="222975"/>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
              <a:t>31</a:t>
            </a:fld>
            <a:endParaRPr/>
          </a:p>
        </p:txBody>
      </p:sp>
      <p:sp>
        <p:nvSpPr>
          <p:cNvPr id="1095" name="Google Shape;1095;p90"/>
          <p:cNvSpPr txBox="1">
            <a:spLocks noGrp="1"/>
          </p:cNvSpPr>
          <p:nvPr>
            <p:ph type="body" idx="1"/>
          </p:nvPr>
        </p:nvSpPr>
        <p:spPr>
          <a:xfrm>
            <a:off x="735169" y="1224731"/>
            <a:ext cx="6927600" cy="3408000"/>
          </a:xfrm>
          <a:prstGeom prst="rect">
            <a:avLst/>
          </a:prstGeom>
          <a:noFill/>
          <a:ln>
            <a:noFill/>
          </a:ln>
        </p:spPr>
        <p:txBody>
          <a:bodyPr spcFirstLastPara="1" wrap="square" lIns="68575" tIns="34275" rIns="68575" bIns="34275" anchor="t" anchorCtr="0">
            <a:normAutofit/>
          </a:bodyPr>
          <a:lstStyle/>
          <a:p>
            <a:pPr marL="342900" lvl="0" indent="-260350" algn="l" rtl="0">
              <a:lnSpc>
                <a:spcPct val="200000"/>
              </a:lnSpc>
              <a:spcBef>
                <a:spcPts val="800"/>
              </a:spcBef>
              <a:spcAft>
                <a:spcPts val="0"/>
              </a:spcAft>
              <a:buSzPts val="1500"/>
              <a:buChar char="•"/>
            </a:pPr>
            <a:r>
              <a:rPr lang="en"/>
              <a:t>Flights are more likely to be cancelled on Weekdays/ Winter/ </a:t>
            </a:r>
            <a:endParaRPr/>
          </a:p>
          <a:p>
            <a:pPr marL="342900" lvl="0" indent="-260350" algn="l" rtl="0">
              <a:lnSpc>
                <a:spcPct val="200000"/>
              </a:lnSpc>
              <a:spcBef>
                <a:spcPts val="800"/>
              </a:spcBef>
              <a:spcAft>
                <a:spcPts val="0"/>
              </a:spcAft>
              <a:buSzPts val="1500"/>
              <a:buChar char="•"/>
            </a:pPr>
            <a:r>
              <a:rPr lang="en"/>
              <a:t>Flights are more likely to be delayed on Weekdays/ Summer/</a:t>
            </a:r>
            <a:endParaRPr/>
          </a:p>
          <a:p>
            <a:pPr marL="342900" lvl="0" indent="-260350" algn="l" rtl="0">
              <a:lnSpc>
                <a:spcPct val="200000"/>
              </a:lnSpc>
              <a:spcBef>
                <a:spcPts val="800"/>
              </a:spcBef>
              <a:spcAft>
                <a:spcPts val="0"/>
              </a:spcAft>
              <a:buSzPts val="1500"/>
              <a:buChar char="•"/>
            </a:pPr>
            <a:r>
              <a:rPr lang="en"/>
              <a:t>ORD airport has the most cancellation and delay</a:t>
            </a:r>
            <a:endParaRPr/>
          </a:p>
          <a:p>
            <a:pPr marL="342900" lvl="0" indent="-260350" algn="l" rtl="0">
              <a:lnSpc>
                <a:spcPct val="200000"/>
              </a:lnSpc>
              <a:spcBef>
                <a:spcPts val="800"/>
              </a:spcBef>
              <a:spcAft>
                <a:spcPts val="0"/>
              </a:spcAft>
              <a:buSzPts val="1500"/>
              <a:buChar char="•"/>
            </a:pPr>
            <a:r>
              <a:rPr lang="en"/>
              <a:t>LAX-SFO flight has the most cancellation and delay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91"/>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Further Study</a:t>
            </a:r>
            <a:endParaRPr/>
          </a:p>
        </p:txBody>
      </p:sp>
      <p:sp>
        <p:nvSpPr>
          <p:cNvPr id="1101" name="Google Shape;1101;p91"/>
          <p:cNvSpPr txBox="1">
            <a:spLocks noGrp="1"/>
          </p:cNvSpPr>
          <p:nvPr>
            <p:ph type="body" idx="1"/>
          </p:nvPr>
        </p:nvSpPr>
        <p:spPr>
          <a:xfrm>
            <a:off x="685800" y="1060773"/>
            <a:ext cx="3886200" cy="929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https://www.researchgate.net/figure/a-Heat-map-displaying-the-delay-correlation-between-the-top-30-airports-b_fig2_350084821</a:t>
            </a:r>
            <a:endParaRPr/>
          </a:p>
        </p:txBody>
      </p:sp>
      <p:sp>
        <p:nvSpPr>
          <p:cNvPr id="1102" name="Google Shape;1102;p91"/>
          <p:cNvSpPr txBox="1">
            <a:spLocks noGrp="1"/>
          </p:cNvSpPr>
          <p:nvPr>
            <p:ph type="body" idx="2"/>
          </p:nvPr>
        </p:nvSpPr>
        <p:spPr>
          <a:xfrm>
            <a:off x="4629150" y="869623"/>
            <a:ext cx="3886200" cy="3407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92"/>
          <p:cNvSpPr txBox="1">
            <a:spLocks noGrp="1"/>
          </p:cNvSpPr>
          <p:nvPr>
            <p:ph type="title"/>
          </p:nvPr>
        </p:nvSpPr>
        <p:spPr>
          <a:xfrm>
            <a:off x="607469" y="1159568"/>
            <a:ext cx="3635192" cy="818309"/>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2"/>
              </a:buClr>
              <a:buSzPts val="4100"/>
              <a:buFont typeface="Gill Sans"/>
              <a:buNone/>
            </a:pPr>
            <a:r>
              <a:rPr lang="en"/>
              <a:t>THANK YOU!</a:t>
            </a:r>
            <a:endParaRPr/>
          </a:p>
        </p:txBody>
      </p:sp>
      <p:pic>
        <p:nvPicPr>
          <p:cNvPr id="1108" name="Google Shape;1108;p92" descr="Abstract background"/>
          <p:cNvPicPr preferRelativeResize="0">
            <a:picLocks noGrp="1"/>
          </p:cNvPicPr>
          <p:nvPr>
            <p:ph type="pic" idx="2"/>
          </p:nvPr>
        </p:nvPicPr>
        <p:blipFill rotWithShape="1">
          <a:blip r:embed="rId3">
            <a:alphaModFix/>
          </a:blip>
          <a:srcRect/>
          <a:stretch/>
        </p:blipFill>
        <p:spPr>
          <a:xfrm>
            <a:off x="4572000" y="0"/>
            <a:ext cx="4567238"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pic>
        <p:nvPicPr>
          <p:cNvPr id="804" name="Google Shape;804;p54"/>
          <p:cNvPicPr preferRelativeResize="0"/>
          <p:nvPr/>
        </p:nvPicPr>
        <p:blipFill rotWithShape="1">
          <a:blip r:embed="rId3">
            <a:alphaModFix/>
          </a:blip>
          <a:srcRect t="671" r="12778" b="12106"/>
          <a:stretch/>
        </p:blipFill>
        <p:spPr>
          <a:xfrm>
            <a:off x="0" y="0"/>
            <a:ext cx="9144000" cy="5143800"/>
          </a:xfrm>
          <a:prstGeom prst="rect">
            <a:avLst/>
          </a:prstGeom>
          <a:noFill/>
          <a:ln>
            <a:noFill/>
          </a:ln>
        </p:spPr>
      </p:pic>
      <p:sp>
        <p:nvSpPr>
          <p:cNvPr id="805" name="Google Shape;805;p54"/>
          <p:cNvSpPr/>
          <p:nvPr/>
        </p:nvSpPr>
        <p:spPr>
          <a:xfrm>
            <a:off x="437150" y="1664525"/>
            <a:ext cx="3757200" cy="2669400"/>
          </a:xfrm>
          <a:prstGeom prst="roundRect">
            <a:avLst>
              <a:gd name="adj" fmla="val 16667"/>
            </a:avLst>
          </a:prstGeom>
          <a:solidFill>
            <a:srgbClr val="000000">
              <a:alpha val="7931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txBox="1">
            <a:spLocks noGrp="1"/>
          </p:cNvSpPr>
          <p:nvPr>
            <p:ph type="title"/>
          </p:nvPr>
        </p:nvSpPr>
        <p:spPr>
          <a:xfrm>
            <a:off x="602457" y="1664519"/>
            <a:ext cx="3766500" cy="6033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Problem Background</a:t>
            </a:r>
            <a:endParaRPr/>
          </a:p>
        </p:txBody>
      </p:sp>
      <p:sp>
        <p:nvSpPr>
          <p:cNvPr id="807" name="Google Shape;807;p54"/>
          <p:cNvSpPr txBox="1">
            <a:spLocks noGrp="1"/>
          </p:cNvSpPr>
          <p:nvPr>
            <p:ph type="body" idx="1"/>
          </p:nvPr>
        </p:nvSpPr>
        <p:spPr>
          <a:xfrm>
            <a:off x="764198" y="2620350"/>
            <a:ext cx="3124200" cy="1657500"/>
          </a:xfrm>
          <a:prstGeom prst="rect">
            <a:avLst/>
          </a:prstGeom>
          <a:noFill/>
        </p:spPr>
        <p:txBody>
          <a:bodyPr spcFirstLastPara="1" wrap="square" lIns="0" tIns="0" rIns="0" bIns="0" anchor="t" anchorCtr="0">
            <a:normAutofit/>
          </a:bodyPr>
          <a:lstStyle/>
          <a:p>
            <a:pPr marL="0" lvl="0" indent="0" algn="l" rtl="0">
              <a:lnSpc>
                <a:spcPct val="115000"/>
              </a:lnSpc>
              <a:spcBef>
                <a:spcPts val="500"/>
              </a:spcBef>
              <a:spcAft>
                <a:spcPts val="0"/>
              </a:spcAft>
              <a:buNone/>
            </a:pPr>
            <a:r>
              <a:rPr lang="en" sz="1150">
                <a:solidFill>
                  <a:schemeClr val="lt2"/>
                </a:solidFill>
                <a:latin typeface="Arial"/>
                <a:ea typeface="Arial"/>
                <a:cs typeface="Arial"/>
                <a:sym typeface="Arial"/>
              </a:rPr>
              <a:t>Flight delay and cancellation may pose financial losses, dissatisfaction, time losses, among many issues for travelers. And as traveler, it is always to know ahead of time how likely their flight may run into such issues so they can either avoid booking the flight or get prepared.</a:t>
            </a:r>
            <a:endParaRPr sz="1150">
              <a:solidFill>
                <a:schemeClr val="lt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5"/>
          <p:cNvSpPr txBox="1">
            <a:spLocks noGrp="1"/>
          </p:cNvSpPr>
          <p:nvPr>
            <p:ph type="title"/>
          </p:nvPr>
        </p:nvSpPr>
        <p:spPr>
          <a:xfrm>
            <a:off x="5170943" y="817588"/>
            <a:ext cx="3370500" cy="603225"/>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SzPts val="2700"/>
              <a:buNone/>
            </a:pPr>
            <a:r>
              <a:rPr lang="en" sz="1700"/>
              <a:t>Business Objectives</a:t>
            </a:r>
            <a:endParaRPr/>
          </a:p>
        </p:txBody>
      </p:sp>
      <p:sp>
        <p:nvSpPr>
          <p:cNvPr id="813" name="Google Shape;813;p55"/>
          <p:cNvSpPr txBox="1">
            <a:spLocks noGrp="1"/>
          </p:cNvSpPr>
          <p:nvPr>
            <p:ph type="body" idx="3"/>
          </p:nvPr>
        </p:nvSpPr>
        <p:spPr>
          <a:xfrm>
            <a:off x="5234800" y="1788050"/>
            <a:ext cx="3705600" cy="3127200"/>
          </a:xfrm>
          <a:prstGeom prst="rect">
            <a:avLst/>
          </a:prstGeom>
          <a:noFill/>
          <a:ln>
            <a:noFill/>
          </a:ln>
        </p:spPr>
        <p:txBody>
          <a:bodyPr spcFirstLastPara="1" wrap="square" lIns="0" tIns="0" rIns="0" bIns="0" anchor="t" anchorCtr="0">
            <a:normAutofit/>
          </a:bodyPr>
          <a:lstStyle/>
          <a:p>
            <a:pPr marL="0" lvl="0" indent="0" algn="l" rtl="0">
              <a:lnSpc>
                <a:spcPct val="150000"/>
              </a:lnSpc>
              <a:spcBef>
                <a:spcPts val="0"/>
              </a:spcBef>
              <a:spcAft>
                <a:spcPts val="0"/>
              </a:spcAft>
              <a:buNone/>
            </a:pPr>
            <a:r>
              <a:rPr lang="en">
                <a:solidFill>
                  <a:srgbClr val="FFFFFF"/>
                </a:solidFill>
                <a:latin typeface="Arial"/>
                <a:ea typeface="Arial"/>
                <a:cs typeface="Arial"/>
                <a:sym typeface="Arial"/>
              </a:rPr>
              <a:t>Flight delay and cancellation are inevitable and play an important role in both profits and loss of the airlines. They not only irritate air passengers and disrupt their schedules but also cause a decrease in efficiency. </a:t>
            </a:r>
            <a:endParaRPr>
              <a:solidFill>
                <a:srgbClr val="FFFFFF"/>
              </a:solidFill>
              <a:latin typeface="Arial"/>
              <a:ea typeface="Arial"/>
              <a:cs typeface="Arial"/>
              <a:sym typeface="Arial"/>
            </a:endParaRPr>
          </a:p>
          <a:p>
            <a:pPr marL="0" lvl="0" indent="0" algn="l" rtl="0">
              <a:lnSpc>
                <a:spcPct val="150000"/>
              </a:lnSpc>
              <a:spcBef>
                <a:spcPts val="0"/>
              </a:spcBef>
              <a:spcAft>
                <a:spcPts val="0"/>
              </a:spcAft>
              <a:buNone/>
            </a:pPr>
            <a:endParaRPr>
              <a:solidFill>
                <a:srgbClr val="FFFFFF"/>
              </a:solidFill>
              <a:latin typeface="Arial"/>
              <a:ea typeface="Arial"/>
              <a:cs typeface="Arial"/>
              <a:sym typeface="Arial"/>
            </a:endParaRPr>
          </a:p>
          <a:p>
            <a:pPr marL="0" lvl="0" indent="0" algn="l" rtl="0">
              <a:lnSpc>
                <a:spcPct val="150000"/>
              </a:lnSpc>
              <a:spcBef>
                <a:spcPts val="0"/>
              </a:spcBef>
              <a:spcAft>
                <a:spcPts val="0"/>
              </a:spcAft>
              <a:buNone/>
            </a:pPr>
            <a:r>
              <a:rPr lang="en">
                <a:solidFill>
                  <a:srgbClr val="FFFFFF"/>
                </a:solidFill>
                <a:latin typeface="Arial"/>
                <a:ea typeface="Arial"/>
                <a:cs typeface="Arial"/>
                <a:sym typeface="Arial"/>
              </a:rPr>
              <a:t>Our main goal is to find out the key </a:t>
            </a:r>
            <a:r>
              <a:rPr lang="en">
                <a:solidFill>
                  <a:schemeClr val="lt2"/>
                </a:solidFill>
                <a:latin typeface="Arial"/>
                <a:ea typeface="Arial"/>
                <a:cs typeface="Arial"/>
                <a:sym typeface="Arial"/>
              </a:rPr>
              <a:t>factors that lead to </a:t>
            </a:r>
            <a:r>
              <a:rPr lang="en" b="1" u="sng">
                <a:solidFill>
                  <a:schemeClr val="lt2"/>
                </a:solidFill>
                <a:latin typeface="Arial"/>
                <a:ea typeface="Arial"/>
                <a:cs typeface="Arial"/>
                <a:sym typeface="Arial"/>
              </a:rPr>
              <a:t>cancellation </a:t>
            </a:r>
            <a:r>
              <a:rPr lang="en">
                <a:solidFill>
                  <a:schemeClr val="lt2"/>
                </a:solidFill>
                <a:latin typeface="Arial"/>
                <a:ea typeface="Arial"/>
                <a:cs typeface="Arial"/>
                <a:sym typeface="Arial"/>
              </a:rPr>
              <a:t>and </a:t>
            </a:r>
            <a:r>
              <a:rPr lang="en" b="1" u="sng">
                <a:solidFill>
                  <a:schemeClr val="lt2"/>
                </a:solidFill>
                <a:latin typeface="Arial"/>
                <a:ea typeface="Arial"/>
                <a:cs typeface="Arial"/>
                <a:sym typeface="Arial"/>
              </a:rPr>
              <a:t>delay</a:t>
            </a:r>
            <a:r>
              <a:rPr lang="en">
                <a:solidFill>
                  <a:schemeClr val="lt2"/>
                </a:solidFill>
                <a:latin typeface="Arial"/>
                <a:ea typeface="Arial"/>
                <a:cs typeface="Arial"/>
                <a:sym typeface="Arial"/>
              </a:rPr>
              <a:t>.</a:t>
            </a:r>
            <a:endParaRPr>
              <a:solidFill>
                <a:srgbClr val="FFFFFF"/>
              </a:solidFill>
              <a:latin typeface="Arial"/>
              <a:ea typeface="Arial"/>
              <a:cs typeface="Arial"/>
              <a:sym typeface="Arial"/>
            </a:endParaRPr>
          </a:p>
          <a:p>
            <a:pPr marL="0" lvl="0" indent="0" algn="l" rtl="0">
              <a:lnSpc>
                <a:spcPct val="150000"/>
              </a:lnSpc>
              <a:spcBef>
                <a:spcPts val="0"/>
              </a:spcBef>
              <a:spcAft>
                <a:spcPts val="0"/>
              </a:spcAft>
              <a:buNone/>
            </a:pPr>
            <a:endParaRPr>
              <a:solidFill>
                <a:schemeClr val="lt2"/>
              </a:solidFill>
              <a:latin typeface="Arial"/>
              <a:ea typeface="Arial"/>
              <a:cs typeface="Arial"/>
              <a:sym typeface="Arial"/>
            </a:endParaRPr>
          </a:p>
        </p:txBody>
      </p:sp>
      <p:sp>
        <p:nvSpPr>
          <p:cNvPr id="814" name="Google Shape;814;p55"/>
          <p:cNvSpPr txBox="1">
            <a:spLocks noGrp="1"/>
          </p:cNvSpPr>
          <p:nvPr>
            <p:ph type="sldNum" idx="12"/>
          </p:nvPr>
        </p:nvSpPr>
        <p:spPr>
          <a:xfrm>
            <a:off x="583982" y="4409742"/>
            <a:ext cx="265950" cy="222975"/>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800"/>
              <a:buNone/>
            </a:pPr>
            <a:fld id="{00000000-1234-1234-1234-123412341234}" type="slidenum">
              <a:rPr lang="en"/>
              <a:t>5</a:t>
            </a:fld>
            <a:endParaRPr/>
          </a:p>
        </p:txBody>
      </p:sp>
      <p:pic>
        <p:nvPicPr>
          <p:cNvPr id="815" name="Google Shape;815;p55"/>
          <p:cNvPicPr preferRelativeResize="0"/>
          <p:nvPr/>
        </p:nvPicPr>
        <p:blipFill>
          <a:blip r:embed="rId3">
            <a:alphaModFix/>
          </a:blip>
          <a:stretch>
            <a:fillRect/>
          </a:stretch>
        </p:blipFill>
        <p:spPr>
          <a:xfrm>
            <a:off x="1216550" y="416800"/>
            <a:ext cx="2872574" cy="43098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pic>
        <p:nvPicPr>
          <p:cNvPr id="820" name="Google Shape;820;p56"/>
          <p:cNvPicPr preferRelativeResize="0"/>
          <p:nvPr/>
        </p:nvPicPr>
        <p:blipFill rotWithShape="1">
          <a:blip r:embed="rId3">
            <a:alphaModFix/>
          </a:blip>
          <a:srcRect r="10530"/>
          <a:stretch/>
        </p:blipFill>
        <p:spPr>
          <a:xfrm>
            <a:off x="31600" y="28775"/>
            <a:ext cx="9112401" cy="5143500"/>
          </a:xfrm>
          <a:prstGeom prst="rect">
            <a:avLst/>
          </a:prstGeom>
          <a:noFill/>
          <a:ln>
            <a:noFill/>
          </a:ln>
        </p:spPr>
      </p:pic>
      <p:sp>
        <p:nvSpPr>
          <p:cNvPr id="821" name="Google Shape;821;p56"/>
          <p:cNvSpPr txBox="1">
            <a:spLocks noGrp="1"/>
          </p:cNvSpPr>
          <p:nvPr>
            <p:ph type="sldNum" idx="12"/>
          </p:nvPr>
        </p:nvSpPr>
        <p:spPr>
          <a:xfrm>
            <a:off x="583982" y="4409742"/>
            <a:ext cx="265950" cy="222975"/>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800"/>
              <a:buNone/>
            </a:pPr>
            <a:fld id="{00000000-1234-1234-1234-123412341234}" type="slidenum">
              <a:rPr lang="en"/>
              <a:t>6</a:t>
            </a:fld>
            <a:endParaRPr/>
          </a:p>
        </p:txBody>
      </p:sp>
      <p:sp>
        <p:nvSpPr>
          <p:cNvPr id="822" name="Google Shape;822;p56"/>
          <p:cNvSpPr txBox="1">
            <a:spLocks noGrp="1"/>
          </p:cNvSpPr>
          <p:nvPr>
            <p:ph type="title"/>
          </p:nvPr>
        </p:nvSpPr>
        <p:spPr>
          <a:xfrm>
            <a:off x="369757" y="2571757"/>
            <a:ext cx="3766500" cy="6033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2"/>
              </a:buClr>
              <a:buSzPts val="2700"/>
              <a:buFont typeface="Gill Sans"/>
              <a:buNone/>
            </a:pPr>
            <a:r>
              <a:rPr lang="en" sz="2400" b="0"/>
              <a:t>Exploratory Data Analysis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57"/>
          <p:cNvSpPr txBox="1">
            <a:spLocks noGrp="1"/>
          </p:cNvSpPr>
          <p:nvPr>
            <p:ph type="title"/>
          </p:nvPr>
        </p:nvSpPr>
        <p:spPr>
          <a:xfrm>
            <a:off x="628650" y="273845"/>
            <a:ext cx="7886700" cy="4898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EDA</a:t>
            </a:r>
            <a:endParaRPr/>
          </a:p>
        </p:txBody>
      </p:sp>
      <p:sp>
        <p:nvSpPr>
          <p:cNvPr id="829" name="Google Shape;829;p57"/>
          <p:cNvSpPr txBox="1">
            <a:spLocks noGrp="1"/>
          </p:cNvSpPr>
          <p:nvPr>
            <p:ph type="sldNum" idx="12"/>
          </p:nvPr>
        </p:nvSpPr>
        <p:spPr>
          <a:xfrm>
            <a:off x="583982" y="4409742"/>
            <a:ext cx="265950" cy="222975"/>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
              <a:t>7</a:t>
            </a:fld>
            <a:endParaRPr/>
          </a:p>
        </p:txBody>
      </p:sp>
      <p:sp>
        <p:nvSpPr>
          <p:cNvPr id="830" name="Google Shape;830;p57"/>
          <p:cNvSpPr txBox="1">
            <a:spLocks noGrp="1"/>
          </p:cNvSpPr>
          <p:nvPr>
            <p:ph type="body" idx="1"/>
          </p:nvPr>
        </p:nvSpPr>
        <p:spPr>
          <a:xfrm>
            <a:off x="628650" y="869625"/>
            <a:ext cx="8031900" cy="3704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500"/>
              <a:buNone/>
            </a:pPr>
            <a:r>
              <a:rPr lang="en"/>
              <a:t>Flight arrival and departure details for all commercial flights within the USA </a:t>
            </a:r>
            <a:endParaRPr/>
          </a:p>
          <a:p>
            <a:pPr marL="0" lvl="0" indent="0" algn="l" rtl="0">
              <a:lnSpc>
                <a:spcPct val="90000"/>
              </a:lnSpc>
              <a:spcBef>
                <a:spcPts val="800"/>
              </a:spcBef>
              <a:spcAft>
                <a:spcPts val="0"/>
              </a:spcAft>
              <a:buSzPts val="1500"/>
              <a:buNone/>
            </a:pPr>
            <a:r>
              <a:rPr lang="en"/>
              <a:t>From October 1987 to April 2008</a:t>
            </a:r>
            <a:endParaRPr/>
          </a:p>
          <a:p>
            <a:pPr marL="0" lvl="0" indent="0" algn="l" rtl="0">
              <a:lnSpc>
                <a:spcPct val="90000"/>
              </a:lnSpc>
              <a:spcBef>
                <a:spcPts val="800"/>
              </a:spcBef>
              <a:spcAft>
                <a:spcPts val="0"/>
              </a:spcAft>
              <a:buSzPts val="1500"/>
              <a:buNone/>
            </a:pPr>
            <a:r>
              <a:rPr lang="en"/>
              <a:t>120 million records, 21GB</a:t>
            </a:r>
            <a:endParaRPr/>
          </a:p>
          <a:p>
            <a:pPr marL="0" lvl="0" indent="0" algn="l" rtl="0">
              <a:lnSpc>
                <a:spcPct val="90000"/>
              </a:lnSpc>
              <a:spcBef>
                <a:spcPts val="800"/>
              </a:spcBef>
              <a:spcAft>
                <a:spcPts val="0"/>
              </a:spcAft>
              <a:buSzPts val="1500"/>
              <a:buNone/>
            </a:pPr>
            <a:endParaRPr/>
          </a:p>
          <a:p>
            <a:pPr marL="0" lvl="0" indent="0" algn="l" rtl="0">
              <a:lnSpc>
                <a:spcPct val="90000"/>
              </a:lnSpc>
              <a:spcBef>
                <a:spcPts val="800"/>
              </a:spcBef>
              <a:spcAft>
                <a:spcPts val="0"/>
              </a:spcAft>
              <a:buSzPts val="1500"/>
              <a:buNone/>
            </a:pPr>
            <a:r>
              <a:rPr lang="en"/>
              <a:t>Key variables: </a:t>
            </a:r>
            <a:endParaRPr/>
          </a:p>
          <a:p>
            <a:pPr marL="342900" lvl="0" indent="-260350" algn="l" rtl="0">
              <a:lnSpc>
                <a:spcPct val="90000"/>
              </a:lnSpc>
              <a:spcBef>
                <a:spcPts val="800"/>
              </a:spcBef>
              <a:spcAft>
                <a:spcPts val="0"/>
              </a:spcAft>
              <a:buSzPts val="1500"/>
              <a:buChar char="•"/>
            </a:pPr>
            <a:r>
              <a:rPr lang="en"/>
              <a:t>Date</a:t>
            </a:r>
            <a:endParaRPr/>
          </a:p>
          <a:p>
            <a:pPr marL="342900" lvl="0" indent="-260350" algn="l" rtl="0">
              <a:lnSpc>
                <a:spcPct val="90000"/>
              </a:lnSpc>
              <a:spcBef>
                <a:spcPts val="800"/>
              </a:spcBef>
              <a:spcAft>
                <a:spcPts val="0"/>
              </a:spcAft>
              <a:buSzPts val="1500"/>
              <a:buChar char="•"/>
            </a:pPr>
            <a:r>
              <a:rPr lang="en"/>
              <a:t>Origin, Dest</a:t>
            </a:r>
            <a:endParaRPr/>
          </a:p>
          <a:p>
            <a:pPr marL="342900" lvl="0" indent="-260350" algn="l" rtl="0">
              <a:lnSpc>
                <a:spcPct val="90000"/>
              </a:lnSpc>
              <a:spcBef>
                <a:spcPts val="800"/>
              </a:spcBef>
              <a:spcAft>
                <a:spcPts val="0"/>
              </a:spcAft>
              <a:buSzPts val="1500"/>
              <a:buChar char="•"/>
            </a:pPr>
            <a:r>
              <a:rPr lang="en"/>
              <a:t>Distance</a:t>
            </a:r>
            <a:endParaRPr/>
          </a:p>
          <a:p>
            <a:pPr marL="342900" lvl="0" indent="-260350" algn="l" rtl="0">
              <a:lnSpc>
                <a:spcPct val="90000"/>
              </a:lnSpc>
              <a:spcBef>
                <a:spcPts val="800"/>
              </a:spcBef>
              <a:spcAft>
                <a:spcPts val="0"/>
              </a:spcAft>
              <a:buSzPts val="1500"/>
              <a:buChar char="•"/>
            </a:pPr>
            <a:r>
              <a:rPr lang="en"/>
              <a:t>Cancelled</a:t>
            </a:r>
            <a:endParaRPr/>
          </a:p>
          <a:p>
            <a:pPr marL="342900" lvl="0" indent="-260350" algn="l" rtl="0">
              <a:spcBef>
                <a:spcPts val="800"/>
              </a:spcBef>
              <a:spcAft>
                <a:spcPts val="0"/>
              </a:spcAft>
              <a:buSzPts val="1500"/>
              <a:buChar char="•"/>
            </a:pPr>
            <a:r>
              <a:rPr lang="en"/>
              <a:t>ArrTime, DepTime, CRSArrTime, CRSDepTime</a:t>
            </a:r>
            <a:endParaRPr/>
          </a:p>
          <a:p>
            <a:pPr marL="342900" lvl="0" indent="-260350" algn="l" rtl="0">
              <a:lnSpc>
                <a:spcPct val="90000"/>
              </a:lnSpc>
              <a:spcBef>
                <a:spcPts val="800"/>
              </a:spcBef>
              <a:spcAft>
                <a:spcPts val="0"/>
              </a:spcAft>
              <a:buSzPts val="1500"/>
              <a:buChar char="•"/>
            </a:pPr>
            <a:r>
              <a:rPr lang="en"/>
              <a:t>Delay(Carrier, Weather, NAS, LateAircraft, Security)</a:t>
            </a:r>
            <a:endParaRPr/>
          </a:p>
          <a:p>
            <a:pPr marL="0" lvl="0" indent="0" algn="l" rtl="0">
              <a:lnSpc>
                <a:spcPct val="90000"/>
              </a:lnSpc>
              <a:spcBef>
                <a:spcPts val="8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60"/>
          <p:cNvSpPr txBox="1">
            <a:spLocks noGrp="1"/>
          </p:cNvSpPr>
          <p:nvPr>
            <p:ph type="title"/>
          </p:nvPr>
        </p:nvSpPr>
        <p:spPr>
          <a:xfrm>
            <a:off x="628650" y="273844"/>
            <a:ext cx="7886700" cy="489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EDA - Cancellation Analysis </a:t>
            </a:r>
            <a:endParaRPr/>
          </a:p>
        </p:txBody>
      </p:sp>
      <p:sp>
        <p:nvSpPr>
          <p:cNvPr id="851" name="Google Shape;851;p60"/>
          <p:cNvSpPr txBox="1">
            <a:spLocks noGrp="1"/>
          </p:cNvSpPr>
          <p:nvPr>
            <p:ph type="sldNum" idx="12"/>
          </p:nvPr>
        </p:nvSpPr>
        <p:spPr>
          <a:xfrm>
            <a:off x="583982" y="4409742"/>
            <a:ext cx="265800" cy="222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
              <a:t>8</a:t>
            </a:fld>
            <a:endParaRPr/>
          </a:p>
        </p:txBody>
      </p:sp>
      <p:sp>
        <p:nvSpPr>
          <p:cNvPr id="852" name="Google Shape;852;p60"/>
          <p:cNvSpPr txBox="1">
            <a:spLocks noGrp="1"/>
          </p:cNvSpPr>
          <p:nvPr>
            <p:ph type="body" idx="1"/>
          </p:nvPr>
        </p:nvSpPr>
        <p:spPr>
          <a:xfrm>
            <a:off x="628650" y="869625"/>
            <a:ext cx="7912800" cy="3408000"/>
          </a:xfrm>
          <a:prstGeom prst="rect">
            <a:avLst/>
          </a:prstGeom>
          <a:noFill/>
          <a:ln>
            <a:noFill/>
          </a:ln>
        </p:spPr>
        <p:txBody>
          <a:bodyPr spcFirstLastPara="1" wrap="square" lIns="68575" tIns="34275" rIns="68575" bIns="34275" anchor="ctr" anchorCtr="0">
            <a:normAutofit/>
          </a:bodyPr>
          <a:lstStyle/>
          <a:p>
            <a:pPr marL="342900" lvl="0" indent="-260350" algn="l" rtl="0">
              <a:lnSpc>
                <a:spcPct val="90000"/>
              </a:lnSpc>
              <a:spcBef>
                <a:spcPts val="800"/>
              </a:spcBef>
              <a:spcAft>
                <a:spcPts val="0"/>
              </a:spcAft>
              <a:buSzPts val="1500"/>
              <a:buChar char="•"/>
            </a:pPr>
            <a:r>
              <a:rPr lang="en"/>
              <a:t>Most of the flights are not cancelled </a:t>
            </a:r>
            <a:endParaRPr/>
          </a:p>
        </p:txBody>
      </p:sp>
      <p:pic>
        <p:nvPicPr>
          <p:cNvPr id="853" name="Google Shape;853;p60"/>
          <p:cNvPicPr preferRelativeResize="0"/>
          <p:nvPr/>
        </p:nvPicPr>
        <p:blipFill>
          <a:blip r:embed="rId3">
            <a:alphaModFix/>
          </a:blip>
          <a:stretch>
            <a:fillRect/>
          </a:stretch>
        </p:blipFill>
        <p:spPr>
          <a:xfrm>
            <a:off x="4807885" y="1494450"/>
            <a:ext cx="2830625" cy="208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1"/>
          <p:cNvSpPr txBox="1">
            <a:spLocks noGrp="1"/>
          </p:cNvSpPr>
          <p:nvPr>
            <p:ph type="title"/>
          </p:nvPr>
        </p:nvSpPr>
        <p:spPr>
          <a:xfrm>
            <a:off x="628650" y="273844"/>
            <a:ext cx="7886700" cy="4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EDA - Cancellation Analysis</a:t>
            </a:r>
            <a:endParaRPr/>
          </a:p>
        </p:txBody>
      </p:sp>
      <p:sp>
        <p:nvSpPr>
          <p:cNvPr id="859" name="Google Shape;859;p61"/>
          <p:cNvSpPr txBox="1"/>
          <p:nvPr/>
        </p:nvSpPr>
        <p:spPr>
          <a:xfrm>
            <a:off x="661950" y="1057625"/>
            <a:ext cx="5204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en" sz="1500">
                <a:solidFill>
                  <a:schemeClr val="lt2"/>
                </a:solidFill>
                <a:latin typeface="Quattrocento Sans"/>
                <a:ea typeface="Quattrocento Sans"/>
                <a:cs typeface="Quattrocento Sans"/>
                <a:sym typeface="Quattrocento Sans"/>
              </a:rPr>
              <a:t>Cancellation and UniqueCarrier</a:t>
            </a:r>
            <a:endParaRPr sz="1500">
              <a:solidFill>
                <a:schemeClr val="lt2"/>
              </a:solidFill>
              <a:latin typeface="Quattrocento Sans"/>
              <a:ea typeface="Quattrocento Sans"/>
              <a:cs typeface="Quattrocento Sans"/>
              <a:sym typeface="Quattrocento Sans"/>
            </a:endParaRPr>
          </a:p>
        </p:txBody>
      </p:sp>
      <p:pic>
        <p:nvPicPr>
          <p:cNvPr id="860" name="Google Shape;860;p61"/>
          <p:cNvPicPr preferRelativeResize="0"/>
          <p:nvPr/>
        </p:nvPicPr>
        <p:blipFill>
          <a:blip r:embed="rId3">
            <a:alphaModFix/>
          </a:blip>
          <a:stretch>
            <a:fillRect/>
          </a:stretch>
        </p:blipFill>
        <p:spPr>
          <a:xfrm>
            <a:off x="2272401" y="1636992"/>
            <a:ext cx="6431924" cy="3121475"/>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1204</Words>
  <Application>Microsoft Office PowerPoint</Application>
  <PresentationFormat>On-screen Show (16:9)</PresentationFormat>
  <Paragraphs>198</Paragraphs>
  <Slides>33</Slides>
  <Notes>33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Quattrocento Sans</vt:lpstr>
      <vt:lpstr>Arial</vt:lpstr>
      <vt:lpstr>Courier New</vt:lpstr>
      <vt:lpstr>Gill Sans</vt:lpstr>
      <vt:lpstr>Economica</vt:lpstr>
      <vt:lpstr>Open Sans</vt:lpstr>
      <vt:lpstr>Luxe</vt:lpstr>
      <vt:lpstr>Office Theme</vt:lpstr>
      <vt:lpstr>Flight Analysis</vt:lpstr>
      <vt:lpstr>Business Objectives EDA Modeling Model Comparison Feature Importances Conclusion</vt:lpstr>
      <vt:lpstr>Background and Business Objectives</vt:lpstr>
      <vt:lpstr>Problem Background</vt:lpstr>
      <vt:lpstr>Business Objectives</vt:lpstr>
      <vt:lpstr>Exploratory Data Analysis</vt:lpstr>
      <vt:lpstr>EDA</vt:lpstr>
      <vt:lpstr>EDA - Cancellation Analysis </vt:lpstr>
      <vt:lpstr>EDA - Cancellation Analysis</vt:lpstr>
      <vt:lpstr>EDA - Cancel Analysis - Time</vt:lpstr>
      <vt:lpstr>EDA - Cancel Analysis - Airport</vt:lpstr>
      <vt:lpstr>Cancellation Analysis - Page Rank</vt:lpstr>
      <vt:lpstr>EDA - Cancellation Analysis</vt:lpstr>
      <vt:lpstr>EDA - Delay Analysis</vt:lpstr>
      <vt:lpstr>Delay Analysis - Delay Reason</vt:lpstr>
      <vt:lpstr>EDA - Delay Analysis - Time</vt:lpstr>
      <vt:lpstr>EDA - Delay Analysis - Airports</vt:lpstr>
      <vt:lpstr>EDA - Delay Analysis (We need to change to %)</vt:lpstr>
      <vt:lpstr>EDA - Delay Analysis</vt:lpstr>
      <vt:lpstr>Data clean - step 1</vt:lpstr>
      <vt:lpstr>Data clean - step 2</vt:lpstr>
      <vt:lpstr>Data clean - step 3</vt:lpstr>
      <vt:lpstr>Data clean - step 4</vt:lpstr>
      <vt:lpstr>Correlation Analysis</vt:lpstr>
      <vt:lpstr>Modeling</vt:lpstr>
      <vt:lpstr>Topic I: Predict If Flights Are Cancelled Or Not</vt:lpstr>
      <vt:lpstr>Topic I: Model Comparison</vt:lpstr>
      <vt:lpstr>Topic II: Predict Time Of Arrival Delay Each Flight(WIP)</vt:lpstr>
      <vt:lpstr>Topic II: Model Comparison(WIP)</vt:lpstr>
      <vt:lpstr>Conclusion</vt:lpstr>
      <vt:lpstr>Conclusion (WIP, will need results from model II)</vt:lpstr>
      <vt:lpstr>Further Study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Analysis</dc:title>
  <cp:lastModifiedBy>Linghao Yang</cp:lastModifiedBy>
  <cp:revision>1</cp:revision>
  <dcterms:modified xsi:type="dcterms:W3CDTF">2021-12-05T05:42:41Z</dcterms:modified>
</cp:coreProperties>
</file>